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  <p:sldMasterId id="2147483881" r:id="rId2"/>
  </p:sldMasterIdLst>
  <p:notesMasterIdLst>
    <p:notesMasterId r:id="rId18"/>
  </p:notesMasterIdLst>
  <p:handoutMasterIdLst>
    <p:handoutMasterId r:id="rId19"/>
  </p:handoutMasterIdLst>
  <p:sldIdLst>
    <p:sldId id="5061" r:id="rId3"/>
    <p:sldId id="368" r:id="rId4"/>
    <p:sldId id="369" r:id="rId5"/>
    <p:sldId id="4939" r:id="rId6"/>
    <p:sldId id="5002" r:id="rId7"/>
    <p:sldId id="5011" r:id="rId8"/>
    <p:sldId id="5047" r:id="rId9"/>
    <p:sldId id="5055" r:id="rId10"/>
    <p:sldId id="5062" r:id="rId11"/>
    <p:sldId id="5017" r:id="rId12"/>
    <p:sldId id="5018" r:id="rId13"/>
    <p:sldId id="5020" r:id="rId14"/>
    <p:sldId id="5022" r:id="rId15"/>
    <p:sldId id="5021" r:id="rId16"/>
    <p:sldId id="399" r:id="rId17"/>
  </p:sldIdLst>
  <p:sldSz cx="12192000" cy="6858000"/>
  <p:notesSz cx="6797675" cy="98726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4E3"/>
    <a:srgbClr val="181DF0"/>
    <a:srgbClr val="FF9900"/>
    <a:srgbClr val="FF33CC"/>
    <a:srgbClr val="FFCCFF"/>
    <a:srgbClr val="0B3AE7"/>
    <a:srgbClr val="0E13D8"/>
    <a:srgbClr val="0624FE"/>
    <a:srgbClr val="011DED"/>
    <a:srgbClr val="003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804" autoAdjust="0"/>
  </p:normalViewPr>
  <p:slideViewPr>
    <p:cSldViewPr snapToGrid="0">
      <p:cViewPr varScale="1">
        <p:scale>
          <a:sx n="87" d="100"/>
          <a:sy n="87" d="100"/>
        </p:scale>
        <p:origin x="5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288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864-1843-444D-BBB0-5CA137E4054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774329-8326-46C1-8E05-DFC9A4A8B291}">
      <dgm:prSet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zh-TW" sz="2200" b="0" i="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道路施工前，</a:t>
          </a:r>
          <a:r>
            <a:rPr lang="zh-TW" altLang="en-US" sz="2200" b="0" i="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</a:t>
          </a:r>
          <a:r>
            <a:rPr lang="zh-TW" sz="2200" b="0" i="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側重於施工道路規劃、施工道路資訊揭露與周知相關權責單位、用路人與居民。</a:t>
          </a:r>
          <a:endParaRPr lang="en-US" sz="22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28C956-17C3-4FF9-8016-76E7D0D1A059}" type="parTrans" cxnId="{70E3679B-3524-4F59-899B-67A57010D946}">
      <dgm:prSet/>
      <dgm:spPr/>
      <dgm:t>
        <a:bodyPr/>
        <a:lstStyle/>
        <a:p>
          <a:endParaRPr lang="en-US"/>
        </a:p>
      </dgm:t>
    </dgm:pt>
    <dgm:pt modelId="{AABCE7AA-3598-419D-9746-C568369E4209}" type="sibTrans" cxnId="{70E3679B-3524-4F59-899B-67A57010D946}">
      <dgm:prSet/>
      <dgm:spPr/>
      <dgm:t>
        <a:bodyPr/>
        <a:lstStyle/>
        <a:p>
          <a:endParaRPr lang="en-US"/>
        </a:p>
      </dgm:t>
    </dgm:pt>
    <dgm:pt modelId="{7A566666-8FC7-4406-BF02-160DFE69C727}">
      <dgm:prSet custT="1"/>
      <dgm:spPr/>
      <dgm:t>
        <a:bodyPr/>
        <a:lstStyle/>
        <a:p>
          <a:r>
            <a:rPr lang="zh-TW" sz="2200" b="0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道路施工宣導單：施工前一周開始張貼，告知用路人與居民施工方式、施工期間、替代道路等相關資訊。除上述直接影響對象，應再與當地區公所、里長與警察局進行告知，以利對方掌握施工資訊</a:t>
          </a:r>
          <a:r>
            <a:rPr lang="zh-TW" sz="2400" b="0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949231-342A-4B71-B35D-6A9FC46FAFF5}" type="parTrans" cxnId="{213AC6E1-F102-451F-8E7E-165976695C68}">
      <dgm:prSet/>
      <dgm:spPr/>
      <dgm:t>
        <a:bodyPr/>
        <a:lstStyle/>
        <a:p>
          <a:endParaRPr lang="en-US"/>
        </a:p>
      </dgm:t>
    </dgm:pt>
    <dgm:pt modelId="{32EAB993-022A-4D62-A92C-903014CE4A73}" type="sibTrans" cxnId="{213AC6E1-F102-451F-8E7E-165976695C68}">
      <dgm:prSet/>
      <dgm:spPr/>
      <dgm:t>
        <a:bodyPr/>
        <a:lstStyle/>
        <a:p>
          <a:endParaRPr lang="en-US"/>
        </a:p>
      </dgm:t>
    </dgm:pt>
    <dgm:pt modelId="{0756ECCE-29D6-4A8A-A246-892FF5323674}">
      <dgm:prSet custT="1"/>
      <dgm:spPr/>
      <dgm:t>
        <a:bodyPr/>
        <a:lstStyle/>
        <a:p>
          <a:r>
            <a:rPr lang="zh-TW" sz="2200" b="0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道路施工說明會：蒐集當地居民與里長意見作為施工參考。</a:t>
          </a:r>
          <a:endParaRPr lang="en-US" sz="2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C84D0A-CE51-4A81-BD28-92DAF9977EAE}" type="parTrans" cxnId="{9DC2D593-DC59-4009-BF4B-6A7DC2A95CC7}">
      <dgm:prSet/>
      <dgm:spPr/>
      <dgm:t>
        <a:bodyPr/>
        <a:lstStyle/>
        <a:p>
          <a:endParaRPr lang="zh-TW" altLang="en-US"/>
        </a:p>
      </dgm:t>
    </dgm:pt>
    <dgm:pt modelId="{66F83C93-49DE-40CD-8306-F1BB00B31C74}" type="sibTrans" cxnId="{9DC2D593-DC59-4009-BF4B-6A7DC2A95CC7}">
      <dgm:prSet/>
      <dgm:spPr/>
      <dgm:t>
        <a:bodyPr/>
        <a:lstStyle/>
        <a:p>
          <a:endParaRPr lang="zh-TW" altLang="en-US"/>
        </a:p>
      </dgm:t>
    </dgm:pt>
    <dgm:pt modelId="{16D01C47-8029-46B9-AC6E-BE4F3C84DA6D}" type="pres">
      <dgm:prSet presAssocID="{18D4C864-1843-444D-BBB0-5CA137E40544}" presName="linear" presStyleCnt="0">
        <dgm:presLayoutVars>
          <dgm:animLvl val="lvl"/>
          <dgm:resizeHandles val="exact"/>
        </dgm:presLayoutVars>
      </dgm:prSet>
      <dgm:spPr/>
    </dgm:pt>
    <dgm:pt modelId="{9BBA9FA9-5F19-488E-98A3-EACFEB41D2CA}" type="pres">
      <dgm:prSet presAssocID="{52774329-8326-46C1-8E05-DFC9A4A8B291}" presName="parentText" presStyleLbl="node1" presStyleIdx="0" presStyleCnt="1" custScaleX="98041" custScaleY="103709">
        <dgm:presLayoutVars>
          <dgm:chMax val="0"/>
          <dgm:bulletEnabled val="1"/>
        </dgm:presLayoutVars>
      </dgm:prSet>
      <dgm:spPr/>
    </dgm:pt>
    <dgm:pt modelId="{AA641BAA-D797-49E6-ABB7-C46CC5292268}" type="pres">
      <dgm:prSet presAssocID="{52774329-8326-46C1-8E05-DFC9A4A8B29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BAA721D-B169-44BC-A292-F5D663B9284E}" type="presOf" srcId="{7A566666-8FC7-4406-BF02-160DFE69C727}" destId="{AA641BAA-D797-49E6-ABB7-C46CC5292268}" srcOrd="0" destOrd="1" presId="urn:microsoft.com/office/officeart/2005/8/layout/vList2"/>
    <dgm:cxn modelId="{04CF8D3E-EDBD-4DBC-B933-F209A682DD9D}" type="presOf" srcId="{18D4C864-1843-444D-BBB0-5CA137E40544}" destId="{16D01C47-8029-46B9-AC6E-BE4F3C84DA6D}" srcOrd="0" destOrd="0" presId="urn:microsoft.com/office/officeart/2005/8/layout/vList2"/>
    <dgm:cxn modelId="{E100E061-1AB7-4FF2-BF05-D9AFB5907B14}" type="presOf" srcId="{52774329-8326-46C1-8E05-DFC9A4A8B291}" destId="{9BBA9FA9-5F19-488E-98A3-EACFEB41D2CA}" srcOrd="0" destOrd="0" presId="urn:microsoft.com/office/officeart/2005/8/layout/vList2"/>
    <dgm:cxn modelId="{9DC2D593-DC59-4009-BF4B-6A7DC2A95CC7}" srcId="{52774329-8326-46C1-8E05-DFC9A4A8B291}" destId="{0756ECCE-29D6-4A8A-A246-892FF5323674}" srcOrd="0" destOrd="0" parTransId="{75C84D0A-CE51-4A81-BD28-92DAF9977EAE}" sibTransId="{66F83C93-49DE-40CD-8306-F1BB00B31C74}"/>
    <dgm:cxn modelId="{70E3679B-3524-4F59-899B-67A57010D946}" srcId="{18D4C864-1843-444D-BBB0-5CA137E40544}" destId="{52774329-8326-46C1-8E05-DFC9A4A8B291}" srcOrd="0" destOrd="0" parTransId="{2328C956-17C3-4FF9-8016-76E7D0D1A059}" sibTransId="{AABCE7AA-3598-419D-9746-C568369E4209}"/>
    <dgm:cxn modelId="{9DCBA0B6-4529-4E3A-BB36-47DD3C25736D}" type="presOf" srcId="{0756ECCE-29D6-4A8A-A246-892FF5323674}" destId="{AA641BAA-D797-49E6-ABB7-C46CC5292268}" srcOrd="0" destOrd="0" presId="urn:microsoft.com/office/officeart/2005/8/layout/vList2"/>
    <dgm:cxn modelId="{213AC6E1-F102-451F-8E7E-165976695C68}" srcId="{52774329-8326-46C1-8E05-DFC9A4A8B291}" destId="{7A566666-8FC7-4406-BF02-160DFE69C727}" srcOrd="1" destOrd="0" parTransId="{C2949231-342A-4B71-B35D-6A9FC46FAFF5}" sibTransId="{32EAB993-022A-4D62-A92C-903014CE4A73}"/>
    <dgm:cxn modelId="{6F21D447-CD59-4120-84B9-72CF46C3470C}" type="presParOf" srcId="{16D01C47-8029-46B9-AC6E-BE4F3C84DA6D}" destId="{9BBA9FA9-5F19-488E-98A3-EACFEB41D2CA}" srcOrd="0" destOrd="0" presId="urn:microsoft.com/office/officeart/2005/8/layout/vList2"/>
    <dgm:cxn modelId="{D83B1EA8-685C-4EED-BC36-5D89C7040626}" type="presParOf" srcId="{16D01C47-8029-46B9-AC6E-BE4F3C84DA6D}" destId="{AA641BAA-D797-49E6-ABB7-C46CC52922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738B5-2BB4-4A15-8B9D-44627485B7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903BFD-CF56-44BE-B281-D1BEF9E9D756}">
      <dgm:prSet phldrT="[文字]" custT="1"/>
      <dgm:spPr>
        <a:xfrm>
          <a:off x="327313" y="72810"/>
          <a:ext cx="4582391" cy="70848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zh-TW" altLang="en-US" sz="200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環境整潔</a:t>
          </a:r>
          <a:endParaRPr lang="zh-TW" altLang="en-US" sz="20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A8ACF65-C3FB-4C19-AB1E-2806FBF44088}" type="parTrans" cxnId="{7B06EB73-A591-4885-8A4F-494D6B641773}">
      <dgm:prSet/>
      <dgm:spPr/>
      <dgm:t>
        <a:bodyPr/>
        <a:lstStyle/>
        <a:p>
          <a:endParaRPr lang="zh-TW" altLang="en-US"/>
        </a:p>
      </dgm:t>
    </dgm:pt>
    <dgm:pt modelId="{AC8BCB14-7FF7-4DC0-8048-90C4BF55486A}" type="sibTrans" cxnId="{7B06EB73-A591-4885-8A4F-494D6B641773}">
      <dgm:prSet/>
      <dgm:spPr/>
      <dgm:t>
        <a:bodyPr/>
        <a:lstStyle/>
        <a:p>
          <a:endParaRPr lang="zh-TW" altLang="en-US"/>
        </a:p>
      </dgm:t>
    </dgm:pt>
    <dgm:pt modelId="{DC0F20F6-DB57-4B90-8416-2F22B6475144}">
      <dgm:prSet phldrT="[文字]" custT="1"/>
      <dgm:spPr>
        <a:xfrm>
          <a:off x="327313" y="4427370"/>
          <a:ext cx="4582391" cy="70848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0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施工路段須放置施工標示與道路揚塵</a:t>
          </a:r>
        </a:p>
      </dgm:t>
    </dgm:pt>
    <dgm:pt modelId="{000F292E-4F81-4176-994C-B3847AC0EE10}" type="parTrans" cxnId="{8D574E63-5320-4F48-B99E-0882FC1D06D1}">
      <dgm:prSet/>
      <dgm:spPr/>
      <dgm:t>
        <a:bodyPr/>
        <a:lstStyle/>
        <a:p>
          <a:endParaRPr lang="zh-TW" altLang="en-US"/>
        </a:p>
      </dgm:t>
    </dgm:pt>
    <dgm:pt modelId="{E1C7C615-97EE-4B50-BDB0-D45856038249}" type="sibTrans" cxnId="{8D574E63-5320-4F48-B99E-0882FC1D06D1}">
      <dgm:prSet/>
      <dgm:spPr/>
      <dgm:t>
        <a:bodyPr/>
        <a:lstStyle/>
        <a:p>
          <a:endParaRPr lang="zh-TW" altLang="en-US"/>
        </a:p>
      </dgm:t>
    </dgm:pt>
    <dgm:pt modelId="{EC634845-313C-4183-80BC-49D4493455EF}">
      <dgm:prSet custT="1"/>
      <dgm:spPr>
        <a:xfrm>
          <a:off x="327313" y="1161450"/>
          <a:ext cx="4582391" cy="70848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0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交通維護人員素質</a:t>
          </a:r>
        </a:p>
      </dgm:t>
    </dgm:pt>
    <dgm:pt modelId="{742404A2-96AE-4D67-97A5-6E7AF71B701D}" type="parTrans" cxnId="{1BD7D576-57CD-4ACF-823E-303A9F1A0493}">
      <dgm:prSet/>
      <dgm:spPr/>
      <dgm:t>
        <a:bodyPr/>
        <a:lstStyle/>
        <a:p>
          <a:endParaRPr lang="zh-TW" altLang="en-US"/>
        </a:p>
      </dgm:t>
    </dgm:pt>
    <dgm:pt modelId="{B219462A-73F3-427E-9019-6D19ECF68B2F}" type="sibTrans" cxnId="{1BD7D576-57CD-4ACF-823E-303A9F1A0493}">
      <dgm:prSet/>
      <dgm:spPr/>
      <dgm:t>
        <a:bodyPr/>
        <a:lstStyle/>
        <a:p>
          <a:endParaRPr lang="zh-TW" altLang="en-US"/>
        </a:p>
      </dgm:t>
    </dgm:pt>
    <dgm:pt modelId="{B6DBB3DF-AB43-4090-A7F5-0EEE6F752B92}">
      <dgm:prSet custT="1"/>
      <dgm:spPr>
        <a:xfrm>
          <a:off x="327313" y="2250090"/>
          <a:ext cx="4582391" cy="70848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00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施工時間與夜間警示裝置</a:t>
          </a:r>
          <a:endParaRPr lang="en-US" altLang="zh-TW" sz="2000" b="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3EDB255-492F-40FB-A923-2FB4C5BAF4EE}" type="parTrans" cxnId="{67B5084E-6A51-498C-82D1-A2D8C69F4D56}">
      <dgm:prSet/>
      <dgm:spPr/>
      <dgm:t>
        <a:bodyPr/>
        <a:lstStyle/>
        <a:p>
          <a:endParaRPr lang="zh-TW" altLang="en-US"/>
        </a:p>
      </dgm:t>
    </dgm:pt>
    <dgm:pt modelId="{72235A5A-A8D2-419C-8149-F71C1C0ADF72}" type="sibTrans" cxnId="{67B5084E-6A51-498C-82D1-A2D8C69F4D56}">
      <dgm:prSet/>
      <dgm:spPr/>
      <dgm:t>
        <a:bodyPr/>
        <a:lstStyle/>
        <a:p>
          <a:endParaRPr lang="zh-TW" altLang="en-US"/>
        </a:p>
      </dgm:t>
    </dgm:pt>
    <dgm:pt modelId="{B378556D-A3CF-42D3-8C1E-E75BA2852159}">
      <dgm:prSet custT="1"/>
      <dgm:spPr>
        <a:xfrm>
          <a:off x="327313" y="3338730"/>
          <a:ext cx="4582391" cy="70848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000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替代道路指引與車流引導</a:t>
          </a:r>
          <a:endParaRPr lang="en-US" altLang="zh-TW" sz="2000" b="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D3FFF6C-BB51-4489-8EAD-1A1F81A6CDEF}" type="parTrans" cxnId="{F2D953A8-39E4-4DB1-BF43-96F708EBA45E}">
      <dgm:prSet/>
      <dgm:spPr/>
      <dgm:t>
        <a:bodyPr/>
        <a:lstStyle/>
        <a:p>
          <a:endParaRPr lang="zh-TW" altLang="en-US"/>
        </a:p>
      </dgm:t>
    </dgm:pt>
    <dgm:pt modelId="{E8DAB8F0-BEFA-4940-90C3-03ACF479DDDC}" type="sibTrans" cxnId="{F2D953A8-39E4-4DB1-BF43-96F708EBA45E}">
      <dgm:prSet/>
      <dgm:spPr/>
      <dgm:t>
        <a:bodyPr/>
        <a:lstStyle/>
        <a:p>
          <a:endParaRPr lang="zh-TW" altLang="en-US"/>
        </a:p>
      </dgm:t>
    </dgm:pt>
    <dgm:pt modelId="{CCB29480-0889-488A-AD02-CF03704D1AFB}" type="pres">
      <dgm:prSet presAssocID="{499738B5-2BB4-4A15-8B9D-44627485B724}" presName="linear" presStyleCnt="0">
        <dgm:presLayoutVars>
          <dgm:dir/>
          <dgm:animLvl val="lvl"/>
          <dgm:resizeHandles val="exact"/>
        </dgm:presLayoutVars>
      </dgm:prSet>
      <dgm:spPr/>
    </dgm:pt>
    <dgm:pt modelId="{FD88AD82-1AA3-483A-B05F-A16498BB53F2}" type="pres">
      <dgm:prSet presAssocID="{9A903BFD-CF56-44BE-B281-D1BEF9E9D756}" presName="parentLin" presStyleCnt="0"/>
      <dgm:spPr/>
    </dgm:pt>
    <dgm:pt modelId="{5C6BBECC-E360-45A8-AC6C-51E1F4660504}" type="pres">
      <dgm:prSet presAssocID="{9A903BFD-CF56-44BE-B281-D1BEF9E9D756}" presName="parentLeftMargin" presStyleLbl="node1" presStyleIdx="0" presStyleCnt="5"/>
      <dgm:spPr/>
    </dgm:pt>
    <dgm:pt modelId="{68FFFF7A-9222-4E16-B4EC-1B9030452EF3}" type="pres">
      <dgm:prSet presAssocID="{9A903BFD-CF56-44BE-B281-D1BEF9E9D7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48F9B7-D604-4827-A95B-F8041050D0D1}" type="pres">
      <dgm:prSet presAssocID="{9A903BFD-CF56-44BE-B281-D1BEF9E9D756}" presName="negativeSpace" presStyleCnt="0"/>
      <dgm:spPr/>
    </dgm:pt>
    <dgm:pt modelId="{4EF21211-0012-43FD-9797-486B756F2A7C}" type="pres">
      <dgm:prSet presAssocID="{9A903BFD-CF56-44BE-B281-D1BEF9E9D756}" presName="childText" presStyleLbl="conFgAcc1" presStyleIdx="0" presStyleCnt="5">
        <dgm:presLayoutVars>
          <dgm:bulletEnabled val="1"/>
        </dgm:presLayoutVars>
      </dgm:prSet>
      <dgm:spPr>
        <a:xfrm>
          <a:off x="0" y="427050"/>
          <a:ext cx="6546273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7B4E058-26FA-4665-AC67-92CA4C6EEA4D}" type="pres">
      <dgm:prSet presAssocID="{AC8BCB14-7FF7-4DC0-8048-90C4BF55486A}" presName="spaceBetweenRectangles" presStyleCnt="0"/>
      <dgm:spPr/>
    </dgm:pt>
    <dgm:pt modelId="{7F1DE658-ABAD-49C6-838A-0E43DDBD9B1B}" type="pres">
      <dgm:prSet presAssocID="{EC634845-313C-4183-80BC-49D4493455EF}" presName="parentLin" presStyleCnt="0"/>
      <dgm:spPr/>
    </dgm:pt>
    <dgm:pt modelId="{A892955C-477A-4479-8ABD-C1672FF7B9BC}" type="pres">
      <dgm:prSet presAssocID="{EC634845-313C-4183-80BC-49D4493455EF}" presName="parentLeftMargin" presStyleLbl="node1" presStyleIdx="0" presStyleCnt="5"/>
      <dgm:spPr/>
    </dgm:pt>
    <dgm:pt modelId="{E7F67B2A-9541-4457-8560-62056D042BB0}" type="pres">
      <dgm:prSet presAssocID="{EC634845-313C-4183-80BC-49D4493455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B595892-41C4-40E2-8618-3D03C8BD8033}" type="pres">
      <dgm:prSet presAssocID="{EC634845-313C-4183-80BC-49D4493455EF}" presName="negativeSpace" presStyleCnt="0"/>
      <dgm:spPr/>
    </dgm:pt>
    <dgm:pt modelId="{5F79C315-B8F3-439F-8DF6-6C04EDF29FAC}" type="pres">
      <dgm:prSet presAssocID="{EC634845-313C-4183-80BC-49D4493455EF}" presName="childText" presStyleLbl="conFgAcc1" presStyleIdx="1" presStyleCnt="5">
        <dgm:presLayoutVars>
          <dgm:bulletEnabled val="1"/>
        </dgm:presLayoutVars>
      </dgm:prSet>
      <dgm:spPr>
        <a:xfrm>
          <a:off x="0" y="1515690"/>
          <a:ext cx="6546273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A469609-60C1-43C2-AB47-8BB751EEB969}" type="pres">
      <dgm:prSet presAssocID="{B219462A-73F3-427E-9019-6D19ECF68B2F}" presName="spaceBetweenRectangles" presStyleCnt="0"/>
      <dgm:spPr/>
    </dgm:pt>
    <dgm:pt modelId="{C74D1572-CEC6-46C9-B97D-1ACDEB21748D}" type="pres">
      <dgm:prSet presAssocID="{B6DBB3DF-AB43-4090-A7F5-0EEE6F752B92}" presName="parentLin" presStyleCnt="0"/>
      <dgm:spPr/>
    </dgm:pt>
    <dgm:pt modelId="{DE30755A-E437-4DE8-A680-3729F07B03DA}" type="pres">
      <dgm:prSet presAssocID="{B6DBB3DF-AB43-4090-A7F5-0EEE6F752B92}" presName="parentLeftMargin" presStyleLbl="node1" presStyleIdx="1" presStyleCnt="5"/>
      <dgm:spPr/>
    </dgm:pt>
    <dgm:pt modelId="{0D83C539-F95D-481C-8D6E-36C9BF37BEA6}" type="pres">
      <dgm:prSet presAssocID="{B6DBB3DF-AB43-4090-A7F5-0EEE6F752B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C46E98-2E63-4416-8745-78574C025297}" type="pres">
      <dgm:prSet presAssocID="{B6DBB3DF-AB43-4090-A7F5-0EEE6F752B92}" presName="negativeSpace" presStyleCnt="0"/>
      <dgm:spPr/>
    </dgm:pt>
    <dgm:pt modelId="{F7A6CD9C-FD14-452E-9745-3B63EDA568F9}" type="pres">
      <dgm:prSet presAssocID="{B6DBB3DF-AB43-4090-A7F5-0EEE6F752B92}" presName="childText" presStyleLbl="conFgAcc1" presStyleIdx="2" presStyleCnt="5">
        <dgm:presLayoutVars>
          <dgm:bulletEnabled val="1"/>
        </dgm:presLayoutVars>
      </dgm:prSet>
      <dgm:spPr>
        <a:xfrm>
          <a:off x="0" y="2604330"/>
          <a:ext cx="6546273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7254798-37A3-4996-8B98-21BC24E9F52B}" type="pres">
      <dgm:prSet presAssocID="{72235A5A-A8D2-419C-8149-F71C1C0ADF72}" presName="spaceBetweenRectangles" presStyleCnt="0"/>
      <dgm:spPr/>
    </dgm:pt>
    <dgm:pt modelId="{E0B9FF3C-6619-4849-97F9-BB42762C4E85}" type="pres">
      <dgm:prSet presAssocID="{B378556D-A3CF-42D3-8C1E-E75BA2852159}" presName="parentLin" presStyleCnt="0"/>
      <dgm:spPr/>
    </dgm:pt>
    <dgm:pt modelId="{1A02CBA4-4EE8-4349-AF90-C1ACA5DF1C46}" type="pres">
      <dgm:prSet presAssocID="{B378556D-A3CF-42D3-8C1E-E75BA2852159}" presName="parentLeftMargin" presStyleLbl="node1" presStyleIdx="2" presStyleCnt="5"/>
      <dgm:spPr/>
    </dgm:pt>
    <dgm:pt modelId="{5566CE3F-68D8-4E0B-AC62-837222273AA8}" type="pres">
      <dgm:prSet presAssocID="{B378556D-A3CF-42D3-8C1E-E75BA285215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A4099A-4F59-49FF-BB1E-9B549648E24D}" type="pres">
      <dgm:prSet presAssocID="{B378556D-A3CF-42D3-8C1E-E75BA2852159}" presName="negativeSpace" presStyleCnt="0"/>
      <dgm:spPr/>
    </dgm:pt>
    <dgm:pt modelId="{325A9D40-4534-49F2-AEFE-28D1BC7E0421}" type="pres">
      <dgm:prSet presAssocID="{B378556D-A3CF-42D3-8C1E-E75BA2852159}" presName="childText" presStyleLbl="conFgAcc1" presStyleIdx="3" presStyleCnt="5">
        <dgm:presLayoutVars>
          <dgm:bulletEnabled val="1"/>
        </dgm:presLayoutVars>
      </dgm:prSet>
      <dgm:spPr>
        <a:xfrm>
          <a:off x="0" y="3692970"/>
          <a:ext cx="6546273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6DCC002-65DE-4B94-B090-536160E043AF}" type="pres">
      <dgm:prSet presAssocID="{E8DAB8F0-BEFA-4940-90C3-03ACF479DDDC}" presName="spaceBetweenRectangles" presStyleCnt="0"/>
      <dgm:spPr/>
    </dgm:pt>
    <dgm:pt modelId="{2633AE1F-4FB7-4310-88B2-DAB757605360}" type="pres">
      <dgm:prSet presAssocID="{DC0F20F6-DB57-4B90-8416-2F22B6475144}" presName="parentLin" presStyleCnt="0"/>
      <dgm:spPr/>
    </dgm:pt>
    <dgm:pt modelId="{299E66DE-11B6-4600-A0AB-F11E012E294F}" type="pres">
      <dgm:prSet presAssocID="{DC0F20F6-DB57-4B90-8416-2F22B6475144}" presName="parentLeftMargin" presStyleLbl="node1" presStyleIdx="3" presStyleCnt="5"/>
      <dgm:spPr/>
    </dgm:pt>
    <dgm:pt modelId="{EBF97CFD-7988-4493-A568-DF6F0E687BE0}" type="pres">
      <dgm:prSet presAssocID="{DC0F20F6-DB57-4B90-8416-2F22B647514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06D6F15-CBD3-4F1F-B039-90C4B4BB8A7B}" type="pres">
      <dgm:prSet presAssocID="{DC0F20F6-DB57-4B90-8416-2F22B6475144}" presName="negativeSpace" presStyleCnt="0"/>
      <dgm:spPr/>
    </dgm:pt>
    <dgm:pt modelId="{B4827C5F-E9E9-43AD-AA34-668009FCF2FA}" type="pres">
      <dgm:prSet presAssocID="{DC0F20F6-DB57-4B90-8416-2F22B6475144}" presName="childText" presStyleLbl="conFgAcc1" presStyleIdx="4" presStyleCnt="5">
        <dgm:presLayoutVars>
          <dgm:bulletEnabled val="1"/>
        </dgm:presLayoutVars>
      </dgm:prSet>
      <dgm:spPr>
        <a:xfrm>
          <a:off x="0" y="4781610"/>
          <a:ext cx="6546273" cy="604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10567E1B-E430-423E-8BD3-A01C455A8D51}" type="presOf" srcId="{EC634845-313C-4183-80BC-49D4493455EF}" destId="{A892955C-477A-4479-8ABD-C1672FF7B9BC}" srcOrd="0" destOrd="0" presId="urn:microsoft.com/office/officeart/2005/8/layout/list1"/>
    <dgm:cxn modelId="{8D574E63-5320-4F48-B99E-0882FC1D06D1}" srcId="{499738B5-2BB4-4A15-8B9D-44627485B724}" destId="{DC0F20F6-DB57-4B90-8416-2F22B6475144}" srcOrd="4" destOrd="0" parTransId="{000F292E-4F81-4176-994C-B3847AC0EE10}" sibTransId="{E1C7C615-97EE-4B50-BDB0-D45856038249}"/>
    <dgm:cxn modelId="{D9D5986A-D733-4EDB-9562-A2803E794971}" type="presOf" srcId="{DC0F20F6-DB57-4B90-8416-2F22B6475144}" destId="{EBF97CFD-7988-4493-A568-DF6F0E687BE0}" srcOrd="1" destOrd="0" presId="urn:microsoft.com/office/officeart/2005/8/layout/list1"/>
    <dgm:cxn modelId="{67B5084E-6A51-498C-82D1-A2D8C69F4D56}" srcId="{499738B5-2BB4-4A15-8B9D-44627485B724}" destId="{B6DBB3DF-AB43-4090-A7F5-0EEE6F752B92}" srcOrd="2" destOrd="0" parTransId="{23EDB255-492F-40FB-A923-2FB4C5BAF4EE}" sibTransId="{72235A5A-A8D2-419C-8149-F71C1C0ADF72}"/>
    <dgm:cxn modelId="{7B06EB73-A591-4885-8A4F-494D6B641773}" srcId="{499738B5-2BB4-4A15-8B9D-44627485B724}" destId="{9A903BFD-CF56-44BE-B281-D1BEF9E9D756}" srcOrd="0" destOrd="0" parTransId="{7A8ACF65-C3FB-4C19-AB1E-2806FBF44088}" sibTransId="{AC8BCB14-7FF7-4DC0-8048-90C4BF55486A}"/>
    <dgm:cxn modelId="{33A4A055-53BD-4708-9FCE-674CE20D6294}" type="presOf" srcId="{9A903BFD-CF56-44BE-B281-D1BEF9E9D756}" destId="{68FFFF7A-9222-4E16-B4EC-1B9030452EF3}" srcOrd="1" destOrd="0" presId="urn:microsoft.com/office/officeart/2005/8/layout/list1"/>
    <dgm:cxn modelId="{1BD7D576-57CD-4ACF-823E-303A9F1A0493}" srcId="{499738B5-2BB4-4A15-8B9D-44627485B724}" destId="{EC634845-313C-4183-80BC-49D4493455EF}" srcOrd="1" destOrd="0" parTransId="{742404A2-96AE-4D67-97A5-6E7AF71B701D}" sibTransId="{B219462A-73F3-427E-9019-6D19ECF68B2F}"/>
    <dgm:cxn modelId="{BB3AB984-5070-4F10-ADF5-6F0CF8911A15}" type="presOf" srcId="{B6DBB3DF-AB43-4090-A7F5-0EEE6F752B92}" destId="{0D83C539-F95D-481C-8D6E-36C9BF37BEA6}" srcOrd="1" destOrd="0" presId="urn:microsoft.com/office/officeart/2005/8/layout/list1"/>
    <dgm:cxn modelId="{B0DFEF90-73D6-4785-847A-E6FFF8CEB292}" type="presOf" srcId="{B378556D-A3CF-42D3-8C1E-E75BA2852159}" destId="{1A02CBA4-4EE8-4349-AF90-C1ACA5DF1C46}" srcOrd="0" destOrd="0" presId="urn:microsoft.com/office/officeart/2005/8/layout/list1"/>
    <dgm:cxn modelId="{09EA93A5-4552-4511-A99A-092A654F79F3}" type="presOf" srcId="{9A903BFD-CF56-44BE-B281-D1BEF9E9D756}" destId="{5C6BBECC-E360-45A8-AC6C-51E1F4660504}" srcOrd="0" destOrd="0" presId="urn:microsoft.com/office/officeart/2005/8/layout/list1"/>
    <dgm:cxn modelId="{F2D953A8-39E4-4DB1-BF43-96F708EBA45E}" srcId="{499738B5-2BB4-4A15-8B9D-44627485B724}" destId="{B378556D-A3CF-42D3-8C1E-E75BA2852159}" srcOrd="3" destOrd="0" parTransId="{ED3FFF6C-BB51-4489-8EAD-1A1F81A6CDEF}" sibTransId="{E8DAB8F0-BEFA-4940-90C3-03ACF479DDDC}"/>
    <dgm:cxn modelId="{26EDD4BC-7FB7-4BFE-9122-B3BB38E175DE}" type="presOf" srcId="{B6DBB3DF-AB43-4090-A7F5-0EEE6F752B92}" destId="{DE30755A-E437-4DE8-A680-3729F07B03DA}" srcOrd="0" destOrd="0" presId="urn:microsoft.com/office/officeart/2005/8/layout/list1"/>
    <dgm:cxn modelId="{3BC731CB-3D7F-4474-AD13-532C0DA8F1AF}" type="presOf" srcId="{DC0F20F6-DB57-4B90-8416-2F22B6475144}" destId="{299E66DE-11B6-4600-A0AB-F11E012E294F}" srcOrd="0" destOrd="0" presId="urn:microsoft.com/office/officeart/2005/8/layout/list1"/>
    <dgm:cxn modelId="{D0BACBD6-120D-4ABA-A663-65E095AABF91}" type="presOf" srcId="{499738B5-2BB4-4A15-8B9D-44627485B724}" destId="{CCB29480-0889-488A-AD02-CF03704D1AFB}" srcOrd="0" destOrd="0" presId="urn:microsoft.com/office/officeart/2005/8/layout/list1"/>
    <dgm:cxn modelId="{3C14E4D7-E521-4EF4-AD11-8BE3E7004ADB}" type="presOf" srcId="{EC634845-313C-4183-80BC-49D4493455EF}" destId="{E7F67B2A-9541-4457-8560-62056D042BB0}" srcOrd="1" destOrd="0" presId="urn:microsoft.com/office/officeart/2005/8/layout/list1"/>
    <dgm:cxn modelId="{85ED26FB-6A1D-4CD0-8FA7-5FB20BD7DE3D}" type="presOf" srcId="{B378556D-A3CF-42D3-8C1E-E75BA2852159}" destId="{5566CE3F-68D8-4E0B-AC62-837222273AA8}" srcOrd="1" destOrd="0" presId="urn:microsoft.com/office/officeart/2005/8/layout/list1"/>
    <dgm:cxn modelId="{40044437-A2D0-4564-9E3D-AB64F5E88401}" type="presParOf" srcId="{CCB29480-0889-488A-AD02-CF03704D1AFB}" destId="{FD88AD82-1AA3-483A-B05F-A16498BB53F2}" srcOrd="0" destOrd="0" presId="urn:microsoft.com/office/officeart/2005/8/layout/list1"/>
    <dgm:cxn modelId="{2F989295-25F8-4970-BAB5-D864CDACF1AF}" type="presParOf" srcId="{FD88AD82-1AA3-483A-B05F-A16498BB53F2}" destId="{5C6BBECC-E360-45A8-AC6C-51E1F4660504}" srcOrd="0" destOrd="0" presId="urn:microsoft.com/office/officeart/2005/8/layout/list1"/>
    <dgm:cxn modelId="{6BE2C97F-C2BF-43FF-B802-C6A8471909FE}" type="presParOf" srcId="{FD88AD82-1AA3-483A-B05F-A16498BB53F2}" destId="{68FFFF7A-9222-4E16-B4EC-1B9030452EF3}" srcOrd="1" destOrd="0" presId="urn:microsoft.com/office/officeart/2005/8/layout/list1"/>
    <dgm:cxn modelId="{5988FA62-AB83-4E8C-9F4A-4EB55D2920FD}" type="presParOf" srcId="{CCB29480-0889-488A-AD02-CF03704D1AFB}" destId="{EA48F9B7-D604-4827-A95B-F8041050D0D1}" srcOrd="1" destOrd="0" presId="urn:microsoft.com/office/officeart/2005/8/layout/list1"/>
    <dgm:cxn modelId="{ABC27A82-39B3-430F-A37A-5CBE8FB57205}" type="presParOf" srcId="{CCB29480-0889-488A-AD02-CF03704D1AFB}" destId="{4EF21211-0012-43FD-9797-486B756F2A7C}" srcOrd="2" destOrd="0" presId="urn:microsoft.com/office/officeart/2005/8/layout/list1"/>
    <dgm:cxn modelId="{8BCC2021-9DDD-4182-B758-6E89B5C4D2E2}" type="presParOf" srcId="{CCB29480-0889-488A-AD02-CF03704D1AFB}" destId="{27B4E058-26FA-4665-AC67-92CA4C6EEA4D}" srcOrd="3" destOrd="0" presId="urn:microsoft.com/office/officeart/2005/8/layout/list1"/>
    <dgm:cxn modelId="{C309EA53-3032-4DFC-A873-2E038461DC77}" type="presParOf" srcId="{CCB29480-0889-488A-AD02-CF03704D1AFB}" destId="{7F1DE658-ABAD-49C6-838A-0E43DDBD9B1B}" srcOrd="4" destOrd="0" presId="urn:microsoft.com/office/officeart/2005/8/layout/list1"/>
    <dgm:cxn modelId="{208ADE7B-A036-4656-B05E-34FAB622F115}" type="presParOf" srcId="{7F1DE658-ABAD-49C6-838A-0E43DDBD9B1B}" destId="{A892955C-477A-4479-8ABD-C1672FF7B9BC}" srcOrd="0" destOrd="0" presId="urn:microsoft.com/office/officeart/2005/8/layout/list1"/>
    <dgm:cxn modelId="{AE4F254D-2221-44EA-8798-98F5EAD58E89}" type="presParOf" srcId="{7F1DE658-ABAD-49C6-838A-0E43DDBD9B1B}" destId="{E7F67B2A-9541-4457-8560-62056D042BB0}" srcOrd="1" destOrd="0" presId="urn:microsoft.com/office/officeart/2005/8/layout/list1"/>
    <dgm:cxn modelId="{836676F1-2F2B-4017-A77F-207B1F6682FB}" type="presParOf" srcId="{CCB29480-0889-488A-AD02-CF03704D1AFB}" destId="{DB595892-41C4-40E2-8618-3D03C8BD8033}" srcOrd="5" destOrd="0" presId="urn:microsoft.com/office/officeart/2005/8/layout/list1"/>
    <dgm:cxn modelId="{462CBA0C-3D34-46F0-8C55-8CB4319B2EB8}" type="presParOf" srcId="{CCB29480-0889-488A-AD02-CF03704D1AFB}" destId="{5F79C315-B8F3-439F-8DF6-6C04EDF29FAC}" srcOrd="6" destOrd="0" presId="urn:microsoft.com/office/officeart/2005/8/layout/list1"/>
    <dgm:cxn modelId="{8636A636-B7E6-409A-B5BA-55F219576C1A}" type="presParOf" srcId="{CCB29480-0889-488A-AD02-CF03704D1AFB}" destId="{9A469609-60C1-43C2-AB47-8BB751EEB969}" srcOrd="7" destOrd="0" presId="urn:microsoft.com/office/officeart/2005/8/layout/list1"/>
    <dgm:cxn modelId="{5F96E2F3-E030-4B9D-9C05-CBD7A3FABF3C}" type="presParOf" srcId="{CCB29480-0889-488A-AD02-CF03704D1AFB}" destId="{C74D1572-CEC6-46C9-B97D-1ACDEB21748D}" srcOrd="8" destOrd="0" presId="urn:microsoft.com/office/officeart/2005/8/layout/list1"/>
    <dgm:cxn modelId="{0CF1D1F5-2B74-4DFD-8891-E71F087F8148}" type="presParOf" srcId="{C74D1572-CEC6-46C9-B97D-1ACDEB21748D}" destId="{DE30755A-E437-4DE8-A680-3729F07B03DA}" srcOrd="0" destOrd="0" presId="urn:microsoft.com/office/officeart/2005/8/layout/list1"/>
    <dgm:cxn modelId="{EA4DE7C7-3444-4228-9BE8-548EF78458DB}" type="presParOf" srcId="{C74D1572-CEC6-46C9-B97D-1ACDEB21748D}" destId="{0D83C539-F95D-481C-8D6E-36C9BF37BEA6}" srcOrd="1" destOrd="0" presId="urn:microsoft.com/office/officeart/2005/8/layout/list1"/>
    <dgm:cxn modelId="{D4AC940F-D0F8-4052-A7FE-1D3F24943784}" type="presParOf" srcId="{CCB29480-0889-488A-AD02-CF03704D1AFB}" destId="{00C46E98-2E63-4416-8745-78574C025297}" srcOrd="9" destOrd="0" presId="urn:microsoft.com/office/officeart/2005/8/layout/list1"/>
    <dgm:cxn modelId="{2A804271-E928-4DB4-AA8B-29A52CB71992}" type="presParOf" srcId="{CCB29480-0889-488A-AD02-CF03704D1AFB}" destId="{F7A6CD9C-FD14-452E-9745-3B63EDA568F9}" srcOrd="10" destOrd="0" presId="urn:microsoft.com/office/officeart/2005/8/layout/list1"/>
    <dgm:cxn modelId="{B791B60D-E6D4-46E6-9AD9-DC5DDBCACB77}" type="presParOf" srcId="{CCB29480-0889-488A-AD02-CF03704D1AFB}" destId="{97254798-37A3-4996-8B98-21BC24E9F52B}" srcOrd="11" destOrd="0" presId="urn:microsoft.com/office/officeart/2005/8/layout/list1"/>
    <dgm:cxn modelId="{BC1C6B99-87BC-4439-B0FA-E9ED29ABEE07}" type="presParOf" srcId="{CCB29480-0889-488A-AD02-CF03704D1AFB}" destId="{E0B9FF3C-6619-4849-97F9-BB42762C4E85}" srcOrd="12" destOrd="0" presId="urn:microsoft.com/office/officeart/2005/8/layout/list1"/>
    <dgm:cxn modelId="{376CCC8E-9C44-4BA8-BEE5-F6ACC43177A7}" type="presParOf" srcId="{E0B9FF3C-6619-4849-97F9-BB42762C4E85}" destId="{1A02CBA4-4EE8-4349-AF90-C1ACA5DF1C46}" srcOrd="0" destOrd="0" presId="urn:microsoft.com/office/officeart/2005/8/layout/list1"/>
    <dgm:cxn modelId="{07CD8183-C1C5-4CB0-A683-67AB87D41959}" type="presParOf" srcId="{E0B9FF3C-6619-4849-97F9-BB42762C4E85}" destId="{5566CE3F-68D8-4E0B-AC62-837222273AA8}" srcOrd="1" destOrd="0" presId="urn:microsoft.com/office/officeart/2005/8/layout/list1"/>
    <dgm:cxn modelId="{4DC948F0-108E-4A64-A4E0-8ED02A7EB917}" type="presParOf" srcId="{CCB29480-0889-488A-AD02-CF03704D1AFB}" destId="{EBA4099A-4F59-49FF-BB1E-9B549648E24D}" srcOrd="13" destOrd="0" presId="urn:microsoft.com/office/officeart/2005/8/layout/list1"/>
    <dgm:cxn modelId="{61455265-45B3-4030-9997-9E0373CB5B9B}" type="presParOf" srcId="{CCB29480-0889-488A-AD02-CF03704D1AFB}" destId="{325A9D40-4534-49F2-AEFE-28D1BC7E0421}" srcOrd="14" destOrd="0" presId="urn:microsoft.com/office/officeart/2005/8/layout/list1"/>
    <dgm:cxn modelId="{C5B21B07-011D-41BD-8D87-8091D01F64F3}" type="presParOf" srcId="{CCB29480-0889-488A-AD02-CF03704D1AFB}" destId="{06DCC002-65DE-4B94-B090-536160E043AF}" srcOrd="15" destOrd="0" presId="urn:microsoft.com/office/officeart/2005/8/layout/list1"/>
    <dgm:cxn modelId="{E6821431-8483-4AB0-B88E-8C1FBF8A5BC9}" type="presParOf" srcId="{CCB29480-0889-488A-AD02-CF03704D1AFB}" destId="{2633AE1F-4FB7-4310-88B2-DAB757605360}" srcOrd="16" destOrd="0" presId="urn:microsoft.com/office/officeart/2005/8/layout/list1"/>
    <dgm:cxn modelId="{1328AF88-A0D2-4109-9D5B-6AA6A169775D}" type="presParOf" srcId="{2633AE1F-4FB7-4310-88B2-DAB757605360}" destId="{299E66DE-11B6-4600-A0AB-F11E012E294F}" srcOrd="0" destOrd="0" presId="urn:microsoft.com/office/officeart/2005/8/layout/list1"/>
    <dgm:cxn modelId="{9DA43D9E-E169-454F-837D-B375BC5A2883}" type="presParOf" srcId="{2633AE1F-4FB7-4310-88B2-DAB757605360}" destId="{EBF97CFD-7988-4493-A568-DF6F0E687BE0}" srcOrd="1" destOrd="0" presId="urn:microsoft.com/office/officeart/2005/8/layout/list1"/>
    <dgm:cxn modelId="{468EDDB6-CE14-45AE-A1DA-56EE8A82873D}" type="presParOf" srcId="{CCB29480-0889-488A-AD02-CF03704D1AFB}" destId="{006D6F15-CBD3-4F1F-B039-90C4B4BB8A7B}" srcOrd="17" destOrd="0" presId="urn:microsoft.com/office/officeart/2005/8/layout/list1"/>
    <dgm:cxn modelId="{A2EEC63A-85B5-4CB2-8622-3B4833512863}" type="presParOf" srcId="{CCB29480-0889-488A-AD02-CF03704D1AFB}" destId="{B4827C5F-E9E9-43AD-AA34-668009FCF2FA}" srcOrd="18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EBEF6-BDC9-41AC-8092-89BD4F657D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77C7D7-98BB-455D-93C5-A60036D9185B}">
      <dgm:prSet/>
      <dgm:spPr>
        <a:xfrm>
          <a:off x="0" y="220945"/>
          <a:ext cx="9765145" cy="123786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b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道路施工後，首重道路功能回復，檢視施工品質與道路是否存在缺陷，並經由權責機關驗收後，方為完工。常見問題如下：</a:t>
          </a:r>
          <a:endParaRPr lang="en-US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A68AB1D0-2AB7-479B-A5D0-DD653AE4066E}" type="parTrans" cxnId="{20C79A7B-282D-4BE9-A6AD-CC4D1C75B775}">
      <dgm:prSet/>
      <dgm:spPr/>
      <dgm:t>
        <a:bodyPr/>
        <a:lstStyle/>
        <a:p>
          <a:endParaRPr lang="en-US"/>
        </a:p>
      </dgm:t>
    </dgm:pt>
    <dgm:pt modelId="{8D2666CA-A0EF-4088-B21B-2EF23B3A2A1B}" type="sibTrans" cxnId="{20C79A7B-282D-4BE9-A6AD-CC4D1C75B775}">
      <dgm:prSet/>
      <dgm:spPr/>
      <dgm:t>
        <a:bodyPr/>
        <a:lstStyle/>
        <a:p>
          <a:endParaRPr lang="en-US"/>
        </a:p>
      </dgm:t>
    </dgm:pt>
    <dgm:pt modelId="{FB1AAB6B-F41A-4CAD-A3E2-9AC2B9AF5E23}">
      <dgm:prSet/>
      <dgm:spPr>
        <a:xfrm>
          <a:off x="0" y="1458805"/>
          <a:ext cx="9765145" cy="13092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孔下陷：若因刨除路面較淺，回鋪路面較厚，導致原有人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孔較低，會再提升。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0824C09-8029-4FC7-AB65-E0B803745EF5}" type="parTrans" cxnId="{B6A2F3E4-D2F9-4B83-8F7D-8D600127C082}">
      <dgm:prSet/>
      <dgm:spPr/>
      <dgm:t>
        <a:bodyPr/>
        <a:lstStyle/>
        <a:p>
          <a:endParaRPr lang="en-US"/>
        </a:p>
      </dgm:t>
    </dgm:pt>
    <dgm:pt modelId="{6E53E2CB-8058-42A9-A94D-C28D096D9BA4}" type="sibTrans" cxnId="{B6A2F3E4-D2F9-4B83-8F7D-8D600127C082}">
      <dgm:prSet/>
      <dgm:spPr/>
      <dgm:t>
        <a:bodyPr/>
        <a:lstStyle/>
        <a:p>
          <a:endParaRPr lang="en-US"/>
        </a:p>
      </dgm:t>
    </dgm:pt>
    <dgm:pt modelId="{C78E6F40-EB5A-417B-A396-40759590E9A9}">
      <dgm:prSet/>
      <dgm:spPr>
        <a:xfrm>
          <a:off x="0" y="1458805"/>
          <a:ext cx="9765145" cy="13092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道路缺陷：臨鋪或重鋪道路路面較高，或明顯落差，易造成交通意外，故這部分會加強注意。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0ECBAA0-F4EA-46F6-A5D1-3DDDFBCC8BC8}" type="parTrans" cxnId="{E252D9A0-1405-413E-A045-E6F643C40AD9}">
      <dgm:prSet/>
      <dgm:spPr/>
      <dgm:t>
        <a:bodyPr/>
        <a:lstStyle/>
        <a:p>
          <a:endParaRPr lang="en-US"/>
        </a:p>
      </dgm:t>
    </dgm:pt>
    <dgm:pt modelId="{105A8DCA-F443-4559-804C-FA9F26EB5D7F}" type="sibTrans" cxnId="{E252D9A0-1405-413E-A045-E6F643C40AD9}">
      <dgm:prSet/>
      <dgm:spPr/>
      <dgm:t>
        <a:bodyPr/>
        <a:lstStyle/>
        <a:p>
          <a:endParaRPr lang="en-US"/>
        </a:p>
      </dgm:t>
    </dgm:pt>
    <dgm:pt modelId="{145268C9-490B-413D-98F3-E7CCA34840C6}">
      <dgm:prSet/>
      <dgm:spPr>
        <a:xfrm>
          <a:off x="0" y="1458805"/>
          <a:ext cx="9765145" cy="13092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施工公告宣導單移除：施工後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7</a:t>
          </a: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天內，所有張貼施工公告宣導單會確實注意移除</a:t>
          </a:r>
          <a:r>
            <a:rPr lang="zh-TW" alt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。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581D2D3-15A5-4E5A-92A7-52B31D2AB66B}" type="parTrans" cxnId="{0295721E-3637-41A8-96D0-6CB78C5A5752}">
      <dgm:prSet/>
      <dgm:spPr/>
      <dgm:t>
        <a:bodyPr/>
        <a:lstStyle/>
        <a:p>
          <a:endParaRPr lang="en-US"/>
        </a:p>
      </dgm:t>
    </dgm:pt>
    <dgm:pt modelId="{9E850974-DBE5-46F4-9603-71A1FFBF135B}" type="sibTrans" cxnId="{0295721E-3637-41A8-96D0-6CB78C5A5752}">
      <dgm:prSet/>
      <dgm:spPr/>
      <dgm:t>
        <a:bodyPr/>
        <a:lstStyle/>
        <a:p>
          <a:endParaRPr lang="en-US"/>
        </a:p>
      </dgm:t>
    </dgm:pt>
    <dgm:pt modelId="{80D708BE-86D3-4DDD-964D-44484957B546}" type="pres">
      <dgm:prSet presAssocID="{305EBEF6-BDC9-41AC-8092-89BD4F657D48}" presName="linear" presStyleCnt="0">
        <dgm:presLayoutVars>
          <dgm:animLvl val="lvl"/>
          <dgm:resizeHandles val="exact"/>
        </dgm:presLayoutVars>
      </dgm:prSet>
      <dgm:spPr/>
    </dgm:pt>
    <dgm:pt modelId="{E52FCAB3-63E2-4788-BC23-23BF4F8B10D6}" type="pres">
      <dgm:prSet presAssocID="{1477C7D7-98BB-455D-93C5-A60036D9185B}" presName="parentText" presStyleLbl="node1" presStyleIdx="0" presStyleCnt="1" custLinFactNeighborY="-2912">
        <dgm:presLayoutVars>
          <dgm:chMax val="0"/>
          <dgm:bulletEnabled val="1"/>
        </dgm:presLayoutVars>
      </dgm:prSet>
      <dgm:spPr/>
    </dgm:pt>
    <dgm:pt modelId="{0E1E028F-F700-4858-922D-E1E0520D5F50}" type="pres">
      <dgm:prSet presAssocID="{1477C7D7-98BB-455D-93C5-A60036D9185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295721E-3637-41A8-96D0-6CB78C5A5752}" srcId="{1477C7D7-98BB-455D-93C5-A60036D9185B}" destId="{145268C9-490B-413D-98F3-E7CCA34840C6}" srcOrd="2" destOrd="0" parTransId="{0581D2D3-15A5-4E5A-92A7-52B31D2AB66B}" sibTransId="{9E850974-DBE5-46F4-9603-71A1FFBF135B}"/>
    <dgm:cxn modelId="{13568741-3ADD-4BB7-A19B-FCDFE6E98CC0}" type="presOf" srcId="{305EBEF6-BDC9-41AC-8092-89BD4F657D48}" destId="{80D708BE-86D3-4DDD-964D-44484957B546}" srcOrd="0" destOrd="0" presId="urn:microsoft.com/office/officeart/2005/8/layout/vList2"/>
    <dgm:cxn modelId="{20C79A7B-282D-4BE9-A6AD-CC4D1C75B775}" srcId="{305EBEF6-BDC9-41AC-8092-89BD4F657D48}" destId="{1477C7D7-98BB-455D-93C5-A60036D9185B}" srcOrd="0" destOrd="0" parTransId="{A68AB1D0-2AB7-479B-A5D0-DD653AE4066E}" sibTransId="{8D2666CA-A0EF-4088-B21B-2EF23B3A2A1B}"/>
    <dgm:cxn modelId="{E252D9A0-1405-413E-A045-E6F643C40AD9}" srcId="{1477C7D7-98BB-455D-93C5-A60036D9185B}" destId="{C78E6F40-EB5A-417B-A396-40759590E9A9}" srcOrd="1" destOrd="0" parTransId="{E0ECBAA0-F4EA-46F6-A5D1-3DDDFBCC8BC8}" sibTransId="{105A8DCA-F443-4559-804C-FA9F26EB5D7F}"/>
    <dgm:cxn modelId="{548A9EA5-7F74-416A-898D-AD8EF0C0244D}" type="presOf" srcId="{145268C9-490B-413D-98F3-E7CCA34840C6}" destId="{0E1E028F-F700-4858-922D-E1E0520D5F50}" srcOrd="0" destOrd="2" presId="urn:microsoft.com/office/officeart/2005/8/layout/vList2"/>
    <dgm:cxn modelId="{1BFF1DBC-2493-449D-B7FC-89F3243F4B7B}" type="presOf" srcId="{FB1AAB6B-F41A-4CAD-A3E2-9AC2B9AF5E23}" destId="{0E1E028F-F700-4858-922D-E1E0520D5F50}" srcOrd="0" destOrd="0" presId="urn:microsoft.com/office/officeart/2005/8/layout/vList2"/>
    <dgm:cxn modelId="{38A276C1-16E1-4FE1-AF72-F7D23332EBCF}" type="presOf" srcId="{1477C7D7-98BB-455D-93C5-A60036D9185B}" destId="{E52FCAB3-63E2-4788-BC23-23BF4F8B10D6}" srcOrd="0" destOrd="0" presId="urn:microsoft.com/office/officeart/2005/8/layout/vList2"/>
    <dgm:cxn modelId="{755FFCC9-A0E9-42D3-A71C-2EC13954404E}" type="presOf" srcId="{C78E6F40-EB5A-417B-A396-40759590E9A9}" destId="{0E1E028F-F700-4858-922D-E1E0520D5F50}" srcOrd="0" destOrd="1" presId="urn:microsoft.com/office/officeart/2005/8/layout/vList2"/>
    <dgm:cxn modelId="{B6A2F3E4-D2F9-4B83-8F7D-8D600127C082}" srcId="{1477C7D7-98BB-455D-93C5-A60036D9185B}" destId="{FB1AAB6B-F41A-4CAD-A3E2-9AC2B9AF5E23}" srcOrd="0" destOrd="0" parTransId="{70824C09-8029-4FC7-AB65-E0B803745EF5}" sibTransId="{6E53E2CB-8058-42A9-A94D-C28D096D9BA4}"/>
    <dgm:cxn modelId="{A62E93E4-70E6-44C9-BCA1-5129E1E87601}" type="presParOf" srcId="{80D708BE-86D3-4DDD-964D-44484957B546}" destId="{E52FCAB3-63E2-4788-BC23-23BF4F8B10D6}" srcOrd="0" destOrd="0" presId="urn:microsoft.com/office/officeart/2005/8/layout/vList2"/>
    <dgm:cxn modelId="{2D6D8F06-A74F-46D1-BD17-0123A41B0879}" type="presParOf" srcId="{80D708BE-86D3-4DDD-964D-44484957B546}" destId="{0E1E028F-F700-4858-922D-E1E0520D5F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E27C6-A41A-4302-9D57-85D195332F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3E81F4-792B-4E86-B650-A8979C6D5C86}">
      <dgm:prSet phldrT="[文字]" custT="1"/>
      <dgm:spPr>
        <a:xfrm>
          <a:off x="0" y="0"/>
          <a:ext cx="8911131" cy="1699733"/>
        </a:xfrm>
        <a:prstGeom prst="roundRect">
          <a:avLst>
            <a:gd name="adj" fmla="val 10000"/>
          </a:avLst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如有外管線施工需求，會多方確認開挖路段無其他業者埋設管路</a:t>
          </a:r>
          <a:r>
            <a:rPr lang="en-US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例如公共管線圖資、權責單位路權申請等</a:t>
          </a:r>
          <a:r>
            <a:rPr lang="en-US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。如涉及其他管線，應諮詢相關權責單位現勘討論施工方式與埋設狀況，避免後續爭議。</a:t>
          </a:r>
        </a:p>
      </dgm:t>
    </dgm:pt>
    <dgm:pt modelId="{8CD1D7A6-D7AD-4ADB-B7EC-0878B51B0908}" type="parTrans" cxnId="{4DC892BC-2981-404E-872F-0F57F5CE9A54}">
      <dgm:prSet/>
      <dgm:spPr/>
      <dgm:t>
        <a:bodyPr/>
        <a:lstStyle/>
        <a:p>
          <a:endParaRPr lang="zh-TW" altLang="en-US" sz="2000"/>
        </a:p>
      </dgm:t>
    </dgm:pt>
    <dgm:pt modelId="{D7C7F045-1E93-4F67-B981-E3584B92DB8B}" type="sibTrans" cxnId="{4DC892BC-2981-404E-872F-0F57F5CE9A54}">
      <dgm:prSet/>
      <dgm:spPr/>
      <dgm:t>
        <a:bodyPr/>
        <a:lstStyle/>
        <a:p>
          <a:endParaRPr lang="zh-TW" altLang="en-US" sz="2000"/>
        </a:p>
      </dgm:t>
    </dgm:pt>
    <dgm:pt modelId="{E7A71964-A086-4D8F-B286-F79433F2581D}">
      <dgm:prSet phldrT="[文字]" custT="1"/>
      <dgm:spPr>
        <a:xfrm>
          <a:off x="0" y="1869706"/>
          <a:ext cx="8911131" cy="1699733"/>
        </a:xfrm>
        <a:prstGeom prst="roundRect">
          <a:avLst>
            <a:gd name="adj" fmla="val 10000"/>
          </a:avLst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外管線開挖過程如仍造成其他單位管線破壞，會停止施工，並與權責單位會勘討論修復辦法再進行修復。修復後經權責單位認可後，才會恢復施工。</a:t>
          </a:r>
        </a:p>
      </dgm:t>
    </dgm:pt>
    <dgm:pt modelId="{47E0E4CC-74EE-4931-8EA1-D9B53AF510A7}" type="parTrans" cxnId="{58CD688A-28FE-4D6D-B6F2-F2C8D2D94C61}">
      <dgm:prSet/>
      <dgm:spPr/>
      <dgm:t>
        <a:bodyPr/>
        <a:lstStyle/>
        <a:p>
          <a:endParaRPr lang="zh-TW" altLang="en-US" sz="2000"/>
        </a:p>
      </dgm:t>
    </dgm:pt>
    <dgm:pt modelId="{6B7C4F40-0D1B-4A95-BABD-9DA9C7054655}" type="sibTrans" cxnId="{58CD688A-28FE-4D6D-B6F2-F2C8D2D94C61}">
      <dgm:prSet/>
      <dgm:spPr/>
      <dgm:t>
        <a:bodyPr/>
        <a:lstStyle/>
        <a:p>
          <a:endParaRPr lang="zh-TW" altLang="en-US" sz="2000"/>
        </a:p>
      </dgm:t>
    </dgm:pt>
    <dgm:pt modelId="{E93DAA0C-2AD7-4CF8-8934-6FAE20CF3B76}">
      <dgm:prSet phldrT="[文字]" custT="1"/>
      <dgm:spPr>
        <a:xfrm>
          <a:off x="0" y="3739413"/>
          <a:ext cx="8911131" cy="1699733"/>
        </a:xfrm>
        <a:prstGeom prst="roundRect">
          <a:avLst>
            <a:gd name="adj" fmla="val 10000"/>
          </a:avLst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18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若因開挖管線造成多方面損失，如涉及爭議部分，則採民事訴訟判定應負權責比例。</a:t>
          </a:r>
        </a:p>
      </dgm:t>
    </dgm:pt>
    <dgm:pt modelId="{841837EE-778E-44A9-A45D-11933B45DECF}" type="parTrans" cxnId="{4624F653-5929-4A56-AB63-07A26E681834}">
      <dgm:prSet/>
      <dgm:spPr/>
      <dgm:t>
        <a:bodyPr/>
        <a:lstStyle/>
        <a:p>
          <a:endParaRPr lang="zh-TW" altLang="en-US" sz="2000"/>
        </a:p>
      </dgm:t>
    </dgm:pt>
    <dgm:pt modelId="{D59B9687-EB4D-4ADD-B82A-1763205EE518}" type="sibTrans" cxnId="{4624F653-5929-4A56-AB63-07A26E681834}">
      <dgm:prSet/>
      <dgm:spPr/>
      <dgm:t>
        <a:bodyPr/>
        <a:lstStyle/>
        <a:p>
          <a:endParaRPr lang="zh-TW" altLang="en-US" sz="2000"/>
        </a:p>
      </dgm:t>
    </dgm:pt>
    <dgm:pt modelId="{922D0568-8FB0-4D7C-B551-F170E1DAF98B}" type="pres">
      <dgm:prSet presAssocID="{72FE27C6-A41A-4302-9D57-85D195332F55}" presName="linear" presStyleCnt="0">
        <dgm:presLayoutVars>
          <dgm:dir/>
          <dgm:resizeHandles val="exact"/>
        </dgm:presLayoutVars>
      </dgm:prSet>
      <dgm:spPr/>
    </dgm:pt>
    <dgm:pt modelId="{451BCD51-A85D-459B-85C6-B73617E21857}" type="pres">
      <dgm:prSet presAssocID="{353E81F4-792B-4E86-B650-A8979C6D5C86}" presName="comp" presStyleCnt="0"/>
      <dgm:spPr/>
    </dgm:pt>
    <dgm:pt modelId="{BD25BA71-28DF-468C-868D-04757113CB66}" type="pres">
      <dgm:prSet presAssocID="{353E81F4-792B-4E86-B650-A8979C6D5C86}" presName="box" presStyleLbl="node1" presStyleIdx="0" presStyleCnt="3"/>
      <dgm:spPr/>
    </dgm:pt>
    <dgm:pt modelId="{E13882AB-CED9-405C-A9F0-DEBCEBCC1848}" type="pres">
      <dgm:prSet presAssocID="{353E81F4-792B-4E86-B650-A8979C6D5C86}" presName="img" presStyleLbl="fgImgPlace1" presStyleIdx="0" presStyleCnt="3"/>
      <dgm:spPr>
        <a:xfrm>
          <a:off x="169973" y="169973"/>
          <a:ext cx="1782226" cy="1359786"/>
        </a:xfrm>
        <a:prstGeom prst="roundRect">
          <a:avLst>
            <a:gd name="adj" fmla="val 10000"/>
          </a:avLst>
        </a:prstGeom>
        <a:solidFill>
          <a:srgbClr val="6BCBC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A9D1349-6EE6-4C54-98BC-4F743A8E571E}" type="pres">
      <dgm:prSet presAssocID="{353E81F4-792B-4E86-B650-A8979C6D5C86}" presName="text" presStyleLbl="node1" presStyleIdx="0" presStyleCnt="3">
        <dgm:presLayoutVars>
          <dgm:bulletEnabled val="1"/>
        </dgm:presLayoutVars>
      </dgm:prSet>
      <dgm:spPr/>
    </dgm:pt>
    <dgm:pt modelId="{348E434C-B70F-413F-8A8C-669865008044}" type="pres">
      <dgm:prSet presAssocID="{D7C7F045-1E93-4F67-B981-E3584B92DB8B}" presName="spacer" presStyleCnt="0"/>
      <dgm:spPr/>
    </dgm:pt>
    <dgm:pt modelId="{F6162658-3D52-44D8-8444-A79EDB1253E9}" type="pres">
      <dgm:prSet presAssocID="{E7A71964-A086-4D8F-B286-F79433F2581D}" presName="comp" presStyleCnt="0"/>
      <dgm:spPr/>
    </dgm:pt>
    <dgm:pt modelId="{C844F4D7-3D2B-4407-83FF-F14286E02C47}" type="pres">
      <dgm:prSet presAssocID="{E7A71964-A086-4D8F-B286-F79433F2581D}" presName="box" presStyleLbl="node1" presStyleIdx="1" presStyleCnt="3"/>
      <dgm:spPr/>
    </dgm:pt>
    <dgm:pt modelId="{AFB78735-0DF6-45F9-B27C-BAB63534DD15}" type="pres">
      <dgm:prSet presAssocID="{E7A71964-A086-4D8F-B286-F79433F2581D}" presName="img" presStyleLbl="fgImgPlace1" presStyleIdx="1" presStyleCnt="3"/>
      <dgm:spPr>
        <a:xfrm>
          <a:off x="169973" y="2039680"/>
          <a:ext cx="1782226" cy="1359786"/>
        </a:xfrm>
        <a:prstGeom prst="roundRect">
          <a:avLst>
            <a:gd name="adj" fmla="val 10000"/>
          </a:avLst>
        </a:prstGeom>
        <a:solidFill>
          <a:srgbClr val="6BCBC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F16A8C5-4580-471D-826E-399BD219BF87}" type="pres">
      <dgm:prSet presAssocID="{E7A71964-A086-4D8F-B286-F79433F2581D}" presName="text" presStyleLbl="node1" presStyleIdx="1" presStyleCnt="3">
        <dgm:presLayoutVars>
          <dgm:bulletEnabled val="1"/>
        </dgm:presLayoutVars>
      </dgm:prSet>
      <dgm:spPr/>
    </dgm:pt>
    <dgm:pt modelId="{44BBA694-FBD2-476B-8642-B3DF10986641}" type="pres">
      <dgm:prSet presAssocID="{6B7C4F40-0D1B-4A95-BABD-9DA9C7054655}" presName="spacer" presStyleCnt="0"/>
      <dgm:spPr/>
    </dgm:pt>
    <dgm:pt modelId="{FC4306AB-B643-4141-AEF2-02CB9FFE9E73}" type="pres">
      <dgm:prSet presAssocID="{E93DAA0C-2AD7-4CF8-8934-6FAE20CF3B76}" presName="comp" presStyleCnt="0"/>
      <dgm:spPr/>
    </dgm:pt>
    <dgm:pt modelId="{A046490E-B140-4CE9-9023-F28019B6A1C6}" type="pres">
      <dgm:prSet presAssocID="{E93DAA0C-2AD7-4CF8-8934-6FAE20CF3B76}" presName="box" presStyleLbl="node1" presStyleIdx="2" presStyleCnt="3"/>
      <dgm:spPr/>
    </dgm:pt>
    <dgm:pt modelId="{8BB06F7E-EC39-4556-BA58-BB196584DBE4}" type="pres">
      <dgm:prSet presAssocID="{E93DAA0C-2AD7-4CF8-8934-6FAE20CF3B76}" presName="img" presStyleLbl="fgImgPlace1" presStyleIdx="2" presStyleCnt="3"/>
      <dgm:spPr>
        <a:xfrm>
          <a:off x="169973" y="3909386"/>
          <a:ext cx="1782226" cy="1359786"/>
        </a:xfrm>
        <a:prstGeom prst="roundRect">
          <a:avLst>
            <a:gd name="adj" fmla="val 10000"/>
          </a:avLst>
        </a:prstGeom>
        <a:solidFill>
          <a:srgbClr val="6BCBC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A6C9B41-7E80-4774-ADE8-20E1128B9F8C}" type="pres">
      <dgm:prSet presAssocID="{E93DAA0C-2AD7-4CF8-8934-6FAE20CF3B76}" presName="text" presStyleLbl="node1" presStyleIdx="2" presStyleCnt="3">
        <dgm:presLayoutVars>
          <dgm:bulletEnabled val="1"/>
        </dgm:presLayoutVars>
      </dgm:prSet>
      <dgm:spPr/>
    </dgm:pt>
  </dgm:ptLst>
  <dgm:cxnLst>
    <dgm:cxn modelId="{E2EB0610-E472-460D-948B-B1B21071CBA0}" type="presOf" srcId="{E7A71964-A086-4D8F-B286-F79433F2581D}" destId="{8F16A8C5-4580-471D-826E-399BD219BF87}" srcOrd="1" destOrd="0" presId="urn:microsoft.com/office/officeart/2005/8/layout/vList4"/>
    <dgm:cxn modelId="{3522EA1F-96CD-4B56-A337-3110E2D92A7A}" type="presOf" srcId="{E93DAA0C-2AD7-4CF8-8934-6FAE20CF3B76}" destId="{A046490E-B140-4CE9-9023-F28019B6A1C6}" srcOrd="0" destOrd="0" presId="urn:microsoft.com/office/officeart/2005/8/layout/vList4"/>
    <dgm:cxn modelId="{6DA00563-7308-497F-A211-0D399A387F18}" type="presOf" srcId="{E7A71964-A086-4D8F-B286-F79433F2581D}" destId="{C844F4D7-3D2B-4407-83FF-F14286E02C47}" srcOrd="0" destOrd="0" presId="urn:microsoft.com/office/officeart/2005/8/layout/vList4"/>
    <dgm:cxn modelId="{08591270-56DA-42F7-9474-294D3E5FC940}" type="presOf" srcId="{353E81F4-792B-4E86-B650-A8979C6D5C86}" destId="{BD25BA71-28DF-468C-868D-04757113CB66}" srcOrd="0" destOrd="0" presId="urn:microsoft.com/office/officeart/2005/8/layout/vList4"/>
    <dgm:cxn modelId="{4624F653-5929-4A56-AB63-07A26E681834}" srcId="{72FE27C6-A41A-4302-9D57-85D195332F55}" destId="{E93DAA0C-2AD7-4CF8-8934-6FAE20CF3B76}" srcOrd="2" destOrd="0" parTransId="{841837EE-778E-44A9-A45D-11933B45DECF}" sibTransId="{D59B9687-EB4D-4ADD-B82A-1763205EE518}"/>
    <dgm:cxn modelId="{58CD688A-28FE-4D6D-B6F2-F2C8D2D94C61}" srcId="{72FE27C6-A41A-4302-9D57-85D195332F55}" destId="{E7A71964-A086-4D8F-B286-F79433F2581D}" srcOrd="1" destOrd="0" parTransId="{47E0E4CC-74EE-4931-8EA1-D9B53AF510A7}" sibTransId="{6B7C4F40-0D1B-4A95-BABD-9DA9C7054655}"/>
    <dgm:cxn modelId="{4DC892BC-2981-404E-872F-0F57F5CE9A54}" srcId="{72FE27C6-A41A-4302-9D57-85D195332F55}" destId="{353E81F4-792B-4E86-B650-A8979C6D5C86}" srcOrd="0" destOrd="0" parTransId="{8CD1D7A6-D7AD-4ADB-B7EC-0878B51B0908}" sibTransId="{D7C7F045-1E93-4F67-B981-E3584B92DB8B}"/>
    <dgm:cxn modelId="{9CC410C5-6E3F-4B1F-B937-D7C85D511E03}" type="presOf" srcId="{72FE27C6-A41A-4302-9D57-85D195332F55}" destId="{922D0568-8FB0-4D7C-B551-F170E1DAF98B}" srcOrd="0" destOrd="0" presId="urn:microsoft.com/office/officeart/2005/8/layout/vList4"/>
    <dgm:cxn modelId="{FD415BCF-841B-4CA9-B757-E1DB328F417F}" type="presOf" srcId="{353E81F4-792B-4E86-B650-A8979C6D5C86}" destId="{CA9D1349-6EE6-4C54-98BC-4F743A8E571E}" srcOrd="1" destOrd="0" presId="urn:microsoft.com/office/officeart/2005/8/layout/vList4"/>
    <dgm:cxn modelId="{027DA6FC-F69D-4C17-8E47-FA90D8548D0B}" type="presOf" srcId="{E93DAA0C-2AD7-4CF8-8934-6FAE20CF3B76}" destId="{9A6C9B41-7E80-4774-ADE8-20E1128B9F8C}" srcOrd="1" destOrd="0" presId="urn:microsoft.com/office/officeart/2005/8/layout/vList4"/>
    <dgm:cxn modelId="{2DC201CC-AFF5-467A-AE28-92D892FDA34C}" type="presParOf" srcId="{922D0568-8FB0-4D7C-B551-F170E1DAF98B}" destId="{451BCD51-A85D-459B-85C6-B73617E21857}" srcOrd="0" destOrd="0" presId="urn:microsoft.com/office/officeart/2005/8/layout/vList4"/>
    <dgm:cxn modelId="{4ACBE979-50A8-4F2C-91B9-3FDD50A0D389}" type="presParOf" srcId="{451BCD51-A85D-459B-85C6-B73617E21857}" destId="{BD25BA71-28DF-468C-868D-04757113CB66}" srcOrd="0" destOrd="0" presId="urn:microsoft.com/office/officeart/2005/8/layout/vList4"/>
    <dgm:cxn modelId="{3814ECD9-D520-4D4B-9573-A0CC029954DE}" type="presParOf" srcId="{451BCD51-A85D-459B-85C6-B73617E21857}" destId="{E13882AB-CED9-405C-A9F0-DEBCEBCC1848}" srcOrd="1" destOrd="0" presId="urn:microsoft.com/office/officeart/2005/8/layout/vList4"/>
    <dgm:cxn modelId="{12782BC4-F1A5-4693-93B3-50534A64ACF4}" type="presParOf" srcId="{451BCD51-A85D-459B-85C6-B73617E21857}" destId="{CA9D1349-6EE6-4C54-98BC-4F743A8E571E}" srcOrd="2" destOrd="0" presId="urn:microsoft.com/office/officeart/2005/8/layout/vList4"/>
    <dgm:cxn modelId="{DE5FC89C-DC15-4D4C-B4F5-772A4AA7393C}" type="presParOf" srcId="{922D0568-8FB0-4D7C-B551-F170E1DAF98B}" destId="{348E434C-B70F-413F-8A8C-669865008044}" srcOrd="1" destOrd="0" presId="urn:microsoft.com/office/officeart/2005/8/layout/vList4"/>
    <dgm:cxn modelId="{33C2D183-AD2A-42E5-8CB2-22AC20952881}" type="presParOf" srcId="{922D0568-8FB0-4D7C-B551-F170E1DAF98B}" destId="{F6162658-3D52-44D8-8444-A79EDB1253E9}" srcOrd="2" destOrd="0" presId="urn:microsoft.com/office/officeart/2005/8/layout/vList4"/>
    <dgm:cxn modelId="{095597C1-9C4B-4353-8357-C485EF92937B}" type="presParOf" srcId="{F6162658-3D52-44D8-8444-A79EDB1253E9}" destId="{C844F4D7-3D2B-4407-83FF-F14286E02C47}" srcOrd="0" destOrd="0" presId="urn:microsoft.com/office/officeart/2005/8/layout/vList4"/>
    <dgm:cxn modelId="{B21C5DB9-1725-4042-96A6-7FB7740061FC}" type="presParOf" srcId="{F6162658-3D52-44D8-8444-A79EDB1253E9}" destId="{AFB78735-0DF6-45F9-B27C-BAB63534DD15}" srcOrd="1" destOrd="0" presId="urn:microsoft.com/office/officeart/2005/8/layout/vList4"/>
    <dgm:cxn modelId="{CFBE67CE-F063-40AC-901B-1DCBE6D4BC40}" type="presParOf" srcId="{F6162658-3D52-44D8-8444-A79EDB1253E9}" destId="{8F16A8C5-4580-471D-826E-399BD219BF87}" srcOrd="2" destOrd="0" presId="urn:microsoft.com/office/officeart/2005/8/layout/vList4"/>
    <dgm:cxn modelId="{31774C09-F66F-4B94-9746-477AD233FC4B}" type="presParOf" srcId="{922D0568-8FB0-4D7C-B551-F170E1DAF98B}" destId="{44BBA694-FBD2-476B-8642-B3DF10986641}" srcOrd="3" destOrd="0" presId="urn:microsoft.com/office/officeart/2005/8/layout/vList4"/>
    <dgm:cxn modelId="{0760E544-F9BE-464E-A4B3-FB95AAAF22E2}" type="presParOf" srcId="{922D0568-8FB0-4D7C-B551-F170E1DAF98B}" destId="{FC4306AB-B643-4141-AEF2-02CB9FFE9E73}" srcOrd="4" destOrd="0" presId="urn:microsoft.com/office/officeart/2005/8/layout/vList4"/>
    <dgm:cxn modelId="{7FF785CC-29E1-4C75-9111-3ADEA703CAC8}" type="presParOf" srcId="{FC4306AB-B643-4141-AEF2-02CB9FFE9E73}" destId="{A046490E-B140-4CE9-9023-F28019B6A1C6}" srcOrd="0" destOrd="0" presId="urn:microsoft.com/office/officeart/2005/8/layout/vList4"/>
    <dgm:cxn modelId="{971D8485-2633-4BA9-863B-7824548A47BF}" type="presParOf" srcId="{FC4306AB-B643-4141-AEF2-02CB9FFE9E73}" destId="{8BB06F7E-EC39-4556-BA58-BB196584DBE4}" srcOrd="1" destOrd="0" presId="urn:microsoft.com/office/officeart/2005/8/layout/vList4"/>
    <dgm:cxn modelId="{6B653920-A9E4-40CA-ACE8-ACAA7DF0C538}" type="presParOf" srcId="{FC4306AB-B643-4141-AEF2-02CB9FFE9E73}" destId="{9A6C9B41-7E80-4774-ADE8-20E1128B9F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A9FA9-5F19-488E-98A3-EACFEB41D2CA}">
      <dsp:nvSpPr>
        <dsp:cNvPr id="0" name=""/>
        <dsp:cNvSpPr/>
      </dsp:nvSpPr>
      <dsp:spPr>
        <a:xfrm>
          <a:off x="55418" y="113290"/>
          <a:ext cx="5547014" cy="17351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b="0" i="0" kern="120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道路施工前，</a:t>
          </a:r>
          <a:r>
            <a:rPr lang="zh-TW" altLang="en-US" sz="2200" b="0" i="0" kern="120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</a:t>
          </a:r>
          <a:r>
            <a:rPr lang="zh-TW" sz="2200" b="0" i="0" kern="1200" baseline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側重於施工道路規劃、施工道路資訊揭露與周知相關權責單位、用路人與居民。</a:t>
          </a:r>
          <a:endParaRPr lang="en-US" sz="22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0121" y="197993"/>
        <a:ext cx="5377608" cy="1565749"/>
      </dsp:txXfrm>
    </dsp:sp>
    <dsp:sp modelId="{AA641BAA-D797-49E6-ABB7-C46CC5292268}">
      <dsp:nvSpPr>
        <dsp:cNvPr id="0" name=""/>
        <dsp:cNvSpPr/>
      </dsp:nvSpPr>
      <dsp:spPr>
        <a:xfrm>
          <a:off x="0" y="1848445"/>
          <a:ext cx="5657851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37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sz="2200" b="0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道路施工說明會：蒐集當地居民與里長意見作為施工參考。</a:t>
          </a:r>
          <a:endParaRPr lang="en-US" sz="22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sz="2200" b="0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道路施工宣導單：施工前一周開始張貼，告知用路人與居民施工方式、施工期間、替代道路等相關資訊。除上述直接影響對象，應再與當地區公所、里長與警察局進行告知，以利對方掌握施工資訊</a:t>
          </a:r>
          <a:r>
            <a:rPr lang="zh-TW" sz="2400" b="0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848445"/>
        <a:ext cx="5657851" cy="3296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1211-0012-43FD-9797-486B756F2A7C}">
      <dsp:nvSpPr>
        <dsp:cNvPr id="0" name=""/>
        <dsp:cNvSpPr/>
      </dsp:nvSpPr>
      <dsp:spPr>
        <a:xfrm>
          <a:off x="0" y="389044"/>
          <a:ext cx="645105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FFF7A-9222-4E16-B4EC-1B9030452EF3}">
      <dsp:nvSpPr>
        <dsp:cNvPr id="0" name=""/>
        <dsp:cNvSpPr/>
      </dsp:nvSpPr>
      <dsp:spPr>
        <a:xfrm>
          <a:off x="322552" y="49564"/>
          <a:ext cx="4515739" cy="67896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4" tIns="0" rIns="1706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zh-TW" altLang="en-US" sz="2000" b="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環境整潔</a:t>
          </a:r>
          <a:endParaRPr lang="zh-TW" altLang="en-US" sz="20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55696" y="82708"/>
        <a:ext cx="4449451" cy="612672"/>
      </dsp:txXfrm>
    </dsp:sp>
    <dsp:sp modelId="{5F79C315-B8F3-439F-8DF6-6C04EDF29FAC}">
      <dsp:nvSpPr>
        <dsp:cNvPr id="0" name=""/>
        <dsp:cNvSpPr/>
      </dsp:nvSpPr>
      <dsp:spPr>
        <a:xfrm>
          <a:off x="0" y="1432324"/>
          <a:ext cx="645105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67B2A-9541-4457-8560-62056D042BB0}">
      <dsp:nvSpPr>
        <dsp:cNvPr id="0" name=""/>
        <dsp:cNvSpPr/>
      </dsp:nvSpPr>
      <dsp:spPr>
        <a:xfrm>
          <a:off x="322552" y="1092844"/>
          <a:ext cx="4515739" cy="67896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4" tIns="0" rIns="1706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交通維護人員素質</a:t>
          </a:r>
        </a:p>
      </dsp:txBody>
      <dsp:txXfrm>
        <a:off x="355696" y="1125988"/>
        <a:ext cx="4449451" cy="612672"/>
      </dsp:txXfrm>
    </dsp:sp>
    <dsp:sp modelId="{F7A6CD9C-FD14-452E-9745-3B63EDA568F9}">
      <dsp:nvSpPr>
        <dsp:cNvPr id="0" name=""/>
        <dsp:cNvSpPr/>
      </dsp:nvSpPr>
      <dsp:spPr>
        <a:xfrm>
          <a:off x="0" y="2475604"/>
          <a:ext cx="645105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3C539-F95D-481C-8D6E-36C9BF37BEA6}">
      <dsp:nvSpPr>
        <dsp:cNvPr id="0" name=""/>
        <dsp:cNvSpPr/>
      </dsp:nvSpPr>
      <dsp:spPr>
        <a:xfrm>
          <a:off x="322552" y="2136124"/>
          <a:ext cx="4515739" cy="67896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4" tIns="0" rIns="1706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施工時間與夜間警示裝置</a:t>
          </a:r>
          <a:endParaRPr lang="en-US" altLang="zh-TW" sz="2000" b="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55696" y="2169268"/>
        <a:ext cx="4449451" cy="612672"/>
      </dsp:txXfrm>
    </dsp:sp>
    <dsp:sp modelId="{325A9D40-4534-49F2-AEFE-28D1BC7E0421}">
      <dsp:nvSpPr>
        <dsp:cNvPr id="0" name=""/>
        <dsp:cNvSpPr/>
      </dsp:nvSpPr>
      <dsp:spPr>
        <a:xfrm>
          <a:off x="0" y="3518884"/>
          <a:ext cx="645105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6CE3F-68D8-4E0B-AC62-837222273AA8}">
      <dsp:nvSpPr>
        <dsp:cNvPr id="0" name=""/>
        <dsp:cNvSpPr/>
      </dsp:nvSpPr>
      <dsp:spPr>
        <a:xfrm>
          <a:off x="322552" y="3179404"/>
          <a:ext cx="4515739" cy="67896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4" tIns="0" rIns="1706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替代道路指引與車流引導</a:t>
          </a:r>
          <a:endParaRPr lang="en-US" altLang="zh-TW" sz="2000" b="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55696" y="3212548"/>
        <a:ext cx="4449451" cy="612672"/>
      </dsp:txXfrm>
    </dsp:sp>
    <dsp:sp modelId="{B4827C5F-E9E9-43AD-AA34-668009FCF2FA}">
      <dsp:nvSpPr>
        <dsp:cNvPr id="0" name=""/>
        <dsp:cNvSpPr/>
      </dsp:nvSpPr>
      <dsp:spPr>
        <a:xfrm>
          <a:off x="0" y="4562164"/>
          <a:ext cx="6451057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BCBC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97CFD-7988-4493-A568-DF6F0E687BE0}">
      <dsp:nvSpPr>
        <dsp:cNvPr id="0" name=""/>
        <dsp:cNvSpPr/>
      </dsp:nvSpPr>
      <dsp:spPr>
        <a:xfrm>
          <a:off x="322552" y="4222684"/>
          <a:ext cx="4515739" cy="678960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4" tIns="0" rIns="17068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施工路段須放置施工標示與道路揚塵</a:t>
          </a:r>
        </a:p>
      </dsp:txBody>
      <dsp:txXfrm>
        <a:off x="355696" y="4255828"/>
        <a:ext cx="4449451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FCAB3-63E2-4788-BC23-23BF4F8B10D6}">
      <dsp:nvSpPr>
        <dsp:cNvPr id="0" name=""/>
        <dsp:cNvSpPr/>
      </dsp:nvSpPr>
      <dsp:spPr>
        <a:xfrm>
          <a:off x="0" y="74435"/>
          <a:ext cx="10194587" cy="1291679"/>
        </a:xfrm>
        <a:prstGeom prst="roundRect">
          <a:avLst/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道路施工後，首重道路功能回復，檢視施工品質與道路是否存在缺陷，並經由權責機關驗收後，方為完工。常見問題如下：</a:t>
          </a:r>
          <a:endParaRPr lang="en-US" sz="2400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3055" y="137490"/>
        <a:ext cx="10068477" cy="1165569"/>
      </dsp:txXfrm>
    </dsp:sp>
    <dsp:sp modelId="{0E1E028F-F700-4858-922D-E1E0520D5F50}">
      <dsp:nvSpPr>
        <dsp:cNvPr id="0" name=""/>
        <dsp:cNvSpPr/>
      </dsp:nvSpPr>
      <dsp:spPr>
        <a:xfrm>
          <a:off x="0" y="1418195"/>
          <a:ext cx="10194587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67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人</a:t>
          </a:r>
          <a:r>
            <a:rPr 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</a:t>
          </a:r>
          <a:r>
            <a:rPr 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孔下陷：若因刨除路面較淺，回鋪路面較厚，導致原有人</a:t>
          </a:r>
          <a:r>
            <a:rPr 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</a:t>
          </a:r>
          <a:r>
            <a:rPr 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孔較低，會再提升。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道路缺陷：臨鋪或重鋪道路路面較高，或明顯落差，易造成交通意外，故這部分會加強注意。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施工公告宣導單移除：施工後</a:t>
          </a:r>
          <a:r>
            <a:rPr 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7</a:t>
          </a: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天內，所有張貼施工公告宣導單會確實注意移除</a:t>
          </a:r>
          <a:r>
            <a:rPr lang="zh-TW" altLang="en-US" sz="19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新細明體" panose="02020500000000000000" pitchFamily="18" charset="-120"/>
              <a:cs typeface="+mn-cs"/>
            </a:rPr>
            <a:t>。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418195"/>
        <a:ext cx="10194587" cy="1788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BA71-28DF-468C-868D-04757113CB66}">
      <dsp:nvSpPr>
        <dsp:cNvPr id="0" name=""/>
        <dsp:cNvSpPr/>
      </dsp:nvSpPr>
      <dsp:spPr>
        <a:xfrm>
          <a:off x="0" y="0"/>
          <a:ext cx="8927245" cy="1659178"/>
        </a:xfrm>
        <a:prstGeom prst="roundRect">
          <a:avLst>
            <a:gd name="adj" fmla="val 10000"/>
          </a:avLst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如有外管線施工需求，會多方確認開挖路段無其他業者埋設管路</a:t>
          </a:r>
          <a:r>
            <a:rPr lang="en-US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例如公共管線圖資、權責單位路權申請等</a:t>
          </a:r>
          <a:r>
            <a:rPr lang="en-US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r>
            <a:rPr lang="zh-TW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。如涉及其他管線，應諮詢相關權責單位現勘討論施工方式與埋設狀況，避免後續爭議。</a:t>
          </a:r>
        </a:p>
      </dsp:txBody>
      <dsp:txXfrm>
        <a:off x="1999962" y="48596"/>
        <a:ext cx="6878686" cy="1561986"/>
      </dsp:txXfrm>
    </dsp:sp>
    <dsp:sp modelId="{E13882AB-CED9-405C-A9F0-DEBCEBCC1848}">
      <dsp:nvSpPr>
        <dsp:cNvPr id="0" name=""/>
        <dsp:cNvSpPr/>
      </dsp:nvSpPr>
      <dsp:spPr>
        <a:xfrm>
          <a:off x="165917" y="165917"/>
          <a:ext cx="1785449" cy="1327342"/>
        </a:xfrm>
        <a:prstGeom prst="roundRect">
          <a:avLst>
            <a:gd name="adj" fmla="val 10000"/>
          </a:avLst>
        </a:prstGeom>
        <a:solidFill>
          <a:srgbClr val="6BCBC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4F4D7-3D2B-4407-83FF-F14286E02C47}">
      <dsp:nvSpPr>
        <dsp:cNvPr id="0" name=""/>
        <dsp:cNvSpPr/>
      </dsp:nvSpPr>
      <dsp:spPr>
        <a:xfrm>
          <a:off x="0" y="1825096"/>
          <a:ext cx="8927245" cy="1659178"/>
        </a:xfrm>
        <a:prstGeom prst="roundRect">
          <a:avLst>
            <a:gd name="adj" fmla="val 10000"/>
          </a:avLst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外管線開挖過程如仍造成其他單位管線破壞，會停止施工，並與權責單位會勘討論修復辦法再進行修復。修復後經權責單位認可後，才會恢復施工。</a:t>
          </a:r>
        </a:p>
      </dsp:txBody>
      <dsp:txXfrm>
        <a:off x="1999962" y="1873692"/>
        <a:ext cx="6878686" cy="1561986"/>
      </dsp:txXfrm>
    </dsp:sp>
    <dsp:sp modelId="{AFB78735-0DF6-45F9-B27C-BAB63534DD15}">
      <dsp:nvSpPr>
        <dsp:cNvPr id="0" name=""/>
        <dsp:cNvSpPr/>
      </dsp:nvSpPr>
      <dsp:spPr>
        <a:xfrm>
          <a:off x="165917" y="1991014"/>
          <a:ext cx="1785449" cy="1327342"/>
        </a:xfrm>
        <a:prstGeom prst="roundRect">
          <a:avLst>
            <a:gd name="adj" fmla="val 10000"/>
          </a:avLst>
        </a:prstGeom>
        <a:solidFill>
          <a:srgbClr val="6BCBC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6490E-B140-4CE9-9023-F28019B6A1C6}">
      <dsp:nvSpPr>
        <dsp:cNvPr id="0" name=""/>
        <dsp:cNvSpPr/>
      </dsp:nvSpPr>
      <dsp:spPr>
        <a:xfrm>
          <a:off x="0" y="3650192"/>
          <a:ext cx="8927245" cy="1659178"/>
        </a:xfrm>
        <a:prstGeom prst="roundRect">
          <a:avLst>
            <a:gd name="adj" fmla="val 10000"/>
          </a:avLst>
        </a:prstGeom>
        <a:solidFill>
          <a:srgbClr val="6BCBC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若因開挖管線造成多方面損失，如涉及爭議部分，則採民事訴訟判定應負權責比例。</a:t>
          </a:r>
        </a:p>
      </dsp:txBody>
      <dsp:txXfrm>
        <a:off x="1999962" y="3698788"/>
        <a:ext cx="6878686" cy="1561986"/>
      </dsp:txXfrm>
    </dsp:sp>
    <dsp:sp modelId="{8BB06F7E-EC39-4556-BA58-BB196584DBE4}">
      <dsp:nvSpPr>
        <dsp:cNvPr id="0" name=""/>
        <dsp:cNvSpPr/>
      </dsp:nvSpPr>
      <dsp:spPr>
        <a:xfrm>
          <a:off x="165917" y="3816110"/>
          <a:ext cx="1785449" cy="1327342"/>
        </a:xfrm>
        <a:prstGeom prst="roundRect">
          <a:avLst>
            <a:gd name="adj" fmla="val 10000"/>
          </a:avLst>
        </a:prstGeom>
        <a:solidFill>
          <a:srgbClr val="6BCBC5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28470E9-B469-47DA-9271-9DC4BF2031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64A8C9-3974-4C59-AABD-BF5E7DF23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2684-4CF3-4DE8-806B-0ED8E632A525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3C351D-5BE2-4FA2-AE29-6060C57484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451CC3-3671-4E34-A8AE-54DCF2B92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D7961-55F6-42DB-B726-D7D2F8288B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95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2BFB-2211-4A5E-B054-95A3BD801C5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D0B3E-EBCE-4976-A35A-C5D3FD3C2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54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>
            <a:spLocks noGrp="1"/>
          </p:cNvSpPr>
          <p:nvPr>
            <p:ph type="body" idx="1"/>
          </p:nvPr>
        </p:nvSpPr>
        <p:spPr>
          <a:xfrm>
            <a:off x="673788" y="5157878"/>
            <a:ext cx="5390305" cy="42200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/>
          </a:p>
        </p:txBody>
      </p:sp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5575" y="1339850"/>
            <a:ext cx="6427788" cy="3616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9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239EC-A889-4203-BA8B-74D08091A0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3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C478617B-D6EF-3537-2A6C-AC4B87561FB6}"/>
              </a:ext>
            </a:extLst>
          </p:cNvPr>
          <p:cNvSpPr/>
          <p:nvPr userDrawn="1"/>
        </p:nvSpPr>
        <p:spPr>
          <a:xfrm>
            <a:off x="3611527" y="0"/>
            <a:ext cx="7724089" cy="6858000"/>
          </a:xfrm>
          <a:custGeom>
            <a:avLst/>
            <a:gdLst>
              <a:gd name="connsiteX0" fmla="*/ 3959574 w 7724089"/>
              <a:gd name="connsiteY0" fmla="*/ 0 h 6858000"/>
              <a:gd name="connsiteX1" fmla="*/ 7724089 w 7724089"/>
              <a:gd name="connsiteY1" fmla="*/ 0 h 6858000"/>
              <a:gd name="connsiteX2" fmla="*/ 3764821 w 7724089"/>
              <a:gd name="connsiteY2" fmla="*/ 6858000 h 6858000"/>
              <a:gd name="connsiteX3" fmla="*/ 0 w 77240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089" h="6858000">
                <a:moveTo>
                  <a:pt x="3959574" y="0"/>
                </a:moveTo>
                <a:lnTo>
                  <a:pt x="7724089" y="0"/>
                </a:lnTo>
                <a:lnTo>
                  <a:pt x="37648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5445EA08-9BFC-7220-871D-BDBE3518E1F5}"/>
              </a:ext>
            </a:extLst>
          </p:cNvPr>
          <p:cNvSpPr/>
          <p:nvPr userDrawn="1"/>
        </p:nvSpPr>
        <p:spPr>
          <a:xfrm>
            <a:off x="6966520" y="0"/>
            <a:ext cx="4369096" cy="6858000"/>
          </a:xfrm>
          <a:custGeom>
            <a:avLst/>
            <a:gdLst>
              <a:gd name="connsiteX0" fmla="*/ 3959268 w 4369096"/>
              <a:gd name="connsiteY0" fmla="*/ 0 h 6858000"/>
              <a:gd name="connsiteX1" fmla="*/ 4369096 w 4369096"/>
              <a:gd name="connsiteY1" fmla="*/ 0 h 6858000"/>
              <a:gd name="connsiteX2" fmla="*/ 409828 w 4369096"/>
              <a:gd name="connsiteY2" fmla="*/ 6858000 h 6858000"/>
              <a:gd name="connsiteX3" fmla="*/ 0 w 4369096"/>
              <a:gd name="connsiteY3" fmla="*/ 6858000 h 6858000"/>
              <a:gd name="connsiteX4" fmla="*/ 3959268 w 436909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096" h="6858000">
                <a:moveTo>
                  <a:pt x="3959268" y="0"/>
                </a:moveTo>
                <a:lnTo>
                  <a:pt x="4369096" y="0"/>
                </a:lnTo>
                <a:lnTo>
                  <a:pt x="409828" y="6858000"/>
                </a:lnTo>
                <a:lnTo>
                  <a:pt x="0" y="6858000"/>
                </a:lnTo>
                <a:lnTo>
                  <a:pt x="395926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58;p3">
            <a:extLst>
              <a:ext uri="{FF2B5EF4-FFF2-40B4-BE49-F238E27FC236}">
                <a16:creationId xmlns:a16="http://schemas.microsoft.com/office/drawing/2014/main" id="{B7EB4CCD-BCC7-1CDA-B753-3ADB290186D1}"/>
              </a:ext>
            </a:extLst>
          </p:cNvPr>
          <p:cNvSpPr txBox="1"/>
          <p:nvPr userDrawn="1"/>
        </p:nvSpPr>
        <p:spPr>
          <a:xfrm>
            <a:off x="526014" y="318140"/>
            <a:ext cx="9466125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0964"/>
              </a:buClr>
              <a:buSzPts val="4500"/>
              <a:buFont typeface="Arial"/>
              <a:buNone/>
              <a:tabLst/>
              <a:defRPr/>
            </a:pPr>
            <a:r>
              <a:rPr kumimoji="0" lang="zh-TW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範例</a:t>
            </a:r>
            <a:endParaRPr kumimoji="0" sz="4500" b="1" i="0" u="none" strike="noStrike" kern="1200" cap="none" spc="0" normalizeH="0" baseline="0" noProof="0">
              <a:ln>
                <a:noFill/>
              </a:ln>
              <a:solidFill>
                <a:srgbClr val="10096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3AAFE085-B926-D708-CECE-E784B90668CB}"/>
              </a:ext>
            </a:extLst>
          </p:cNvPr>
          <p:cNvSpPr/>
          <p:nvPr userDrawn="1"/>
        </p:nvSpPr>
        <p:spPr>
          <a:xfrm>
            <a:off x="-2" y="-33"/>
            <a:ext cx="10925790" cy="6858033"/>
          </a:xfrm>
          <a:custGeom>
            <a:avLst/>
            <a:gdLst>
              <a:gd name="connsiteX0" fmla="*/ 0 w 10925790"/>
              <a:gd name="connsiteY0" fmla="*/ 0 h 6858033"/>
              <a:gd name="connsiteX1" fmla="*/ 6727463 w 10925790"/>
              <a:gd name="connsiteY1" fmla="*/ 0 h 6858033"/>
              <a:gd name="connsiteX2" fmla="*/ 6727463 w 10925790"/>
              <a:gd name="connsiteY2" fmla="*/ 751397 h 6858033"/>
              <a:gd name="connsiteX3" fmla="*/ 7161275 w 10925790"/>
              <a:gd name="connsiteY3" fmla="*/ 33 h 6858033"/>
              <a:gd name="connsiteX4" fmla="*/ 10925790 w 10925790"/>
              <a:gd name="connsiteY4" fmla="*/ 33 h 6858033"/>
              <a:gd name="connsiteX5" fmla="*/ 6966522 w 10925790"/>
              <a:gd name="connsiteY5" fmla="*/ 6858033 h 6858033"/>
              <a:gd name="connsiteX6" fmla="*/ 3201701 w 10925790"/>
              <a:gd name="connsiteY6" fmla="*/ 6858033 h 6858033"/>
              <a:gd name="connsiteX7" fmla="*/ 3201720 w 10925790"/>
              <a:gd name="connsiteY7" fmla="*/ 6858000 h 6858033"/>
              <a:gd name="connsiteX8" fmla="*/ 0 w 10925790"/>
              <a:gd name="connsiteY8" fmla="*/ 6858000 h 685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5790" h="6858033">
                <a:moveTo>
                  <a:pt x="0" y="0"/>
                </a:moveTo>
                <a:lnTo>
                  <a:pt x="6727463" y="0"/>
                </a:lnTo>
                <a:lnTo>
                  <a:pt x="6727463" y="751397"/>
                </a:lnTo>
                <a:lnTo>
                  <a:pt x="7161275" y="33"/>
                </a:lnTo>
                <a:lnTo>
                  <a:pt x="10925790" y="33"/>
                </a:lnTo>
                <a:lnTo>
                  <a:pt x="6966522" y="6858033"/>
                </a:lnTo>
                <a:lnTo>
                  <a:pt x="3201701" y="6858033"/>
                </a:lnTo>
                <a:lnTo>
                  <a:pt x="32017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2B45194-0E52-D146-51EF-4A5406C1644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9129" y="312813"/>
            <a:ext cx="2224800" cy="791161"/>
            <a:chOff x="3462317" y="2976563"/>
            <a:chExt cx="1575367" cy="560216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1E60E5D0-0C8F-E124-4769-DD505D0428A2}"/>
                </a:ext>
              </a:extLst>
            </p:cNvPr>
            <p:cNvGrpSpPr/>
            <p:nvPr userDrawn="1"/>
          </p:nvGrpSpPr>
          <p:grpSpPr>
            <a:xfrm>
              <a:off x="4068961" y="3162849"/>
              <a:ext cx="968723" cy="373930"/>
              <a:chOff x="4992886" y="3005686"/>
              <a:chExt cx="968723" cy="373930"/>
            </a:xfrm>
          </p:grpSpPr>
          <p:sp>
            <p:nvSpPr>
              <p:cNvPr id="18" name="手繪多邊形: 圖案 17">
                <a:extLst>
                  <a:ext uri="{FF2B5EF4-FFF2-40B4-BE49-F238E27FC236}">
                    <a16:creationId xmlns:a16="http://schemas.microsoft.com/office/drawing/2014/main" id="{BD06028B-7821-8EC6-ADF3-21AF6A177F99}"/>
                  </a:ext>
                </a:extLst>
              </p:cNvPr>
              <p:cNvSpPr/>
              <p:nvPr/>
            </p:nvSpPr>
            <p:spPr>
              <a:xfrm>
                <a:off x="5248191" y="3005729"/>
                <a:ext cx="204428" cy="163411"/>
              </a:xfrm>
              <a:custGeom>
                <a:avLst/>
                <a:gdLst>
                  <a:gd name="connsiteX0" fmla="*/ 147504 w 204428"/>
                  <a:gd name="connsiteY0" fmla="*/ 0 h 163411"/>
                  <a:gd name="connsiteX1" fmla="*/ 44 w 204428"/>
                  <a:gd name="connsiteY1" fmla="*/ 0 h 163411"/>
                  <a:gd name="connsiteX2" fmla="*/ 44 w 204428"/>
                  <a:gd name="connsiteY2" fmla="*/ 30807 h 163411"/>
                  <a:gd name="connsiteX3" fmla="*/ 147504 w 204428"/>
                  <a:gd name="connsiteY3" fmla="*/ 30807 h 163411"/>
                  <a:gd name="connsiteX4" fmla="*/ 173666 w 204428"/>
                  <a:gd name="connsiteY4" fmla="*/ 56968 h 163411"/>
                  <a:gd name="connsiteX5" fmla="*/ 173666 w 204428"/>
                  <a:gd name="connsiteY5" fmla="*/ 106487 h 163411"/>
                  <a:gd name="connsiteX6" fmla="*/ 147504 w 204428"/>
                  <a:gd name="connsiteY6" fmla="*/ 132648 h 163411"/>
                  <a:gd name="connsiteX7" fmla="*/ 30807 w 204428"/>
                  <a:gd name="connsiteY7" fmla="*/ 132648 h 163411"/>
                  <a:gd name="connsiteX8" fmla="*/ 30807 w 204428"/>
                  <a:gd name="connsiteY8" fmla="*/ 37029 h 163411"/>
                  <a:gd name="connsiteX9" fmla="*/ 0 w 204428"/>
                  <a:gd name="connsiteY9" fmla="*/ 67836 h 163411"/>
                  <a:gd name="connsiteX10" fmla="*/ 0 w 204428"/>
                  <a:gd name="connsiteY10" fmla="*/ 163411 h 163411"/>
                  <a:gd name="connsiteX11" fmla="*/ 147460 w 204428"/>
                  <a:gd name="connsiteY11" fmla="*/ 163411 h 163411"/>
                  <a:gd name="connsiteX12" fmla="*/ 204428 w 204428"/>
                  <a:gd name="connsiteY12" fmla="*/ 106443 h 163411"/>
                  <a:gd name="connsiteX13" fmla="*/ 204428 w 204428"/>
                  <a:gd name="connsiteY13" fmla="*/ 56924 h 163411"/>
                  <a:gd name="connsiteX14" fmla="*/ 147504 w 204428"/>
                  <a:gd name="connsiteY14" fmla="*/ 0 h 16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428" h="163411">
                    <a:moveTo>
                      <a:pt x="147504" y="0"/>
                    </a:moveTo>
                    <a:lnTo>
                      <a:pt x="44" y="0"/>
                    </a:lnTo>
                    <a:lnTo>
                      <a:pt x="44" y="30807"/>
                    </a:lnTo>
                    <a:lnTo>
                      <a:pt x="147504" y="30807"/>
                    </a:lnTo>
                    <a:cubicBezTo>
                      <a:pt x="161921" y="30807"/>
                      <a:pt x="173666" y="42551"/>
                      <a:pt x="173666" y="56968"/>
                    </a:cubicBezTo>
                    <a:lnTo>
                      <a:pt x="173666" y="106487"/>
                    </a:lnTo>
                    <a:cubicBezTo>
                      <a:pt x="173666" y="120904"/>
                      <a:pt x="161921" y="132648"/>
                      <a:pt x="147504" y="132648"/>
                    </a:cubicBezTo>
                    <a:lnTo>
                      <a:pt x="30807" y="132648"/>
                    </a:lnTo>
                    <a:lnTo>
                      <a:pt x="30807" y="37029"/>
                    </a:lnTo>
                    <a:lnTo>
                      <a:pt x="0" y="67836"/>
                    </a:lnTo>
                    <a:lnTo>
                      <a:pt x="0" y="163411"/>
                    </a:lnTo>
                    <a:lnTo>
                      <a:pt x="147460" y="163411"/>
                    </a:lnTo>
                    <a:cubicBezTo>
                      <a:pt x="178924" y="163411"/>
                      <a:pt x="204428" y="137907"/>
                      <a:pt x="204428" y="106443"/>
                    </a:cubicBezTo>
                    <a:lnTo>
                      <a:pt x="204428" y="56924"/>
                    </a:lnTo>
                    <a:cubicBezTo>
                      <a:pt x="204472" y="25460"/>
                      <a:pt x="178968" y="0"/>
                      <a:pt x="147504" y="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9" name="手繪多邊形: 圖案 18">
                <a:extLst>
                  <a:ext uri="{FF2B5EF4-FFF2-40B4-BE49-F238E27FC236}">
                    <a16:creationId xmlns:a16="http://schemas.microsoft.com/office/drawing/2014/main" id="{3F78A2E3-49B5-0DEB-5524-85A7E580A6AE}"/>
                  </a:ext>
                </a:extLst>
              </p:cNvPr>
              <p:cNvSpPr/>
              <p:nvPr/>
            </p:nvSpPr>
            <p:spPr>
              <a:xfrm>
                <a:off x="5034823" y="3005686"/>
                <a:ext cx="167223" cy="166829"/>
              </a:xfrm>
              <a:custGeom>
                <a:avLst/>
                <a:gdLst>
                  <a:gd name="connsiteX0" fmla="*/ 136417 w 167223"/>
                  <a:gd name="connsiteY0" fmla="*/ 97153 h 166829"/>
                  <a:gd name="connsiteX1" fmla="*/ 30807 w 167223"/>
                  <a:gd name="connsiteY1" fmla="*/ 97153 h 166829"/>
                  <a:gd name="connsiteX2" fmla="*/ 0 w 167223"/>
                  <a:gd name="connsiteY2" fmla="*/ 66346 h 166829"/>
                  <a:gd name="connsiteX3" fmla="*/ 136417 w 167223"/>
                  <a:gd name="connsiteY3" fmla="*/ 66346 h 166829"/>
                  <a:gd name="connsiteX4" fmla="*/ 136417 w 167223"/>
                  <a:gd name="connsiteY4" fmla="*/ 0 h 166829"/>
                  <a:gd name="connsiteX5" fmla="*/ 167224 w 167223"/>
                  <a:gd name="connsiteY5" fmla="*/ 0 h 166829"/>
                  <a:gd name="connsiteX6" fmla="*/ 167224 w 167223"/>
                  <a:gd name="connsiteY6" fmla="*/ 166829 h 166829"/>
                  <a:gd name="connsiteX7" fmla="*/ 136417 w 167223"/>
                  <a:gd name="connsiteY7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223" h="166829">
                    <a:moveTo>
                      <a:pt x="136417" y="97153"/>
                    </a:moveTo>
                    <a:lnTo>
                      <a:pt x="30807" y="97153"/>
                    </a:lnTo>
                    <a:lnTo>
                      <a:pt x="0" y="66346"/>
                    </a:lnTo>
                    <a:lnTo>
                      <a:pt x="136417" y="66346"/>
                    </a:lnTo>
                    <a:lnTo>
                      <a:pt x="136417" y="0"/>
                    </a:lnTo>
                    <a:lnTo>
                      <a:pt x="167224" y="0"/>
                    </a:lnTo>
                    <a:lnTo>
                      <a:pt x="167224" y="166829"/>
                    </a:lnTo>
                    <a:lnTo>
                      <a:pt x="136417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0" name="手繪多邊形: 圖案 19">
                <a:extLst>
                  <a:ext uri="{FF2B5EF4-FFF2-40B4-BE49-F238E27FC236}">
                    <a16:creationId xmlns:a16="http://schemas.microsoft.com/office/drawing/2014/main" id="{8A2BB569-F8C5-57A9-5596-996168B1F9EE}"/>
                  </a:ext>
                </a:extLst>
              </p:cNvPr>
              <p:cNvSpPr/>
              <p:nvPr/>
            </p:nvSpPr>
            <p:spPr>
              <a:xfrm>
                <a:off x="4997706" y="3005686"/>
                <a:ext cx="30806" cy="166829"/>
              </a:xfrm>
              <a:custGeom>
                <a:avLst/>
                <a:gdLst>
                  <a:gd name="connsiteX0" fmla="*/ 0 w 30806"/>
                  <a:gd name="connsiteY0" fmla="*/ 0 h 166829"/>
                  <a:gd name="connsiteX1" fmla="*/ 30807 w 30806"/>
                  <a:gd name="connsiteY1" fmla="*/ 0 h 166829"/>
                  <a:gd name="connsiteX2" fmla="*/ 30807 w 30806"/>
                  <a:gd name="connsiteY2" fmla="*/ 166829 h 166829"/>
                  <a:gd name="connsiteX3" fmla="*/ 0 w 30806"/>
                  <a:gd name="connsiteY3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6" h="166829">
                    <a:moveTo>
                      <a:pt x="0" y="0"/>
                    </a:moveTo>
                    <a:lnTo>
                      <a:pt x="30807" y="0"/>
                    </a:lnTo>
                    <a:lnTo>
                      <a:pt x="30807" y="166829"/>
                    </a:lnTo>
                    <a:lnTo>
                      <a:pt x="0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" name="手繪多邊形: 圖案 20">
                <a:extLst>
                  <a:ext uri="{FF2B5EF4-FFF2-40B4-BE49-F238E27FC236}">
                    <a16:creationId xmlns:a16="http://schemas.microsoft.com/office/drawing/2014/main" id="{67A5A0B6-705B-B761-BC56-AA71D24E255A}"/>
                  </a:ext>
                </a:extLst>
              </p:cNvPr>
              <p:cNvSpPr/>
              <p:nvPr/>
            </p:nvSpPr>
            <p:spPr>
              <a:xfrm>
                <a:off x="5788294" y="3072032"/>
                <a:ext cx="167004" cy="30806"/>
              </a:xfrm>
              <a:custGeom>
                <a:avLst/>
                <a:gdLst>
                  <a:gd name="connsiteX0" fmla="*/ 167005 w 167004"/>
                  <a:gd name="connsiteY0" fmla="*/ 0 h 30806"/>
                  <a:gd name="connsiteX1" fmla="*/ 167005 w 167004"/>
                  <a:gd name="connsiteY1" fmla="*/ 30807 h 30806"/>
                  <a:gd name="connsiteX2" fmla="*/ 30807 w 167004"/>
                  <a:gd name="connsiteY2" fmla="*/ 30807 h 30806"/>
                  <a:gd name="connsiteX3" fmla="*/ 0 w 167004"/>
                  <a:gd name="connsiteY3" fmla="*/ 0 h 3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4" h="30806">
                    <a:moveTo>
                      <a:pt x="167005" y="0"/>
                    </a:moveTo>
                    <a:lnTo>
                      <a:pt x="167005" y="30807"/>
                    </a:lnTo>
                    <a:lnTo>
                      <a:pt x="30807" y="30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" name="手繪多邊形: 圖案 21">
                <a:extLst>
                  <a:ext uri="{FF2B5EF4-FFF2-40B4-BE49-F238E27FC236}">
                    <a16:creationId xmlns:a16="http://schemas.microsoft.com/office/drawing/2014/main" id="{D65D7CD6-DF8E-2861-B203-7F1252CF352E}"/>
                  </a:ext>
                </a:extLst>
              </p:cNvPr>
              <p:cNvSpPr/>
              <p:nvPr/>
            </p:nvSpPr>
            <p:spPr>
              <a:xfrm>
                <a:off x="5751264" y="3005686"/>
                <a:ext cx="204033" cy="163455"/>
              </a:xfrm>
              <a:custGeom>
                <a:avLst/>
                <a:gdLst>
                  <a:gd name="connsiteX0" fmla="*/ 30807 w 204033"/>
                  <a:gd name="connsiteY0" fmla="*/ 132648 h 163455"/>
                  <a:gd name="connsiteX1" fmla="*/ 30807 w 204033"/>
                  <a:gd name="connsiteY1" fmla="*/ 30850 h 163455"/>
                  <a:gd name="connsiteX2" fmla="*/ 204034 w 204033"/>
                  <a:gd name="connsiteY2" fmla="*/ 30850 h 163455"/>
                  <a:gd name="connsiteX3" fmla="*/ 204034 w 204033"/>
                  <a:gd name="connsiteY3" fmla="*/ 44 h 163455"/>
                  <a:gd name="connsiteX4" fmla="*/ 0 w 204033"/>
                  <a:gd name="connsiteY4" fmla="*/ 0 h 163455"/>
                  <a:gd name="connsiteX5" fmla="*/ 0 w 204033"/>
                  <a:gd name="connsiteY5" fmla="*/ 163455 h 163455"/>
                  <a:gd name="connsiteX6" fmla="*/ 204034 w 204033"/>
                  <a:gd name="connsiteY6" fmla="*/ 163455 h 163455"/>
                  <a:gd name="connsiteX7" fmla="*/ 204034 w 204033"/>
                  <a:gd name="connsiteY7" fmla="*/ 132648 h 1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033" h="163455">
                    <a:moveTo>
                      <a:pt x="30807" y="132648"/>
                    </a:moveTo>
                    <a:lnTo>
                      <a:pt x="30807" y="30850"/>
                    </a:lnTo>
                    <a:lnTo>
                      <a:pt x="204034" y="30850"/>
                    </a:lnTo>
                    <a:lnTo>
                      <a:pt x="204034" y="44"/>
                    </a:lnTo>
                    <a:lnTo>
                      <a:pt x="0" y="0"/>
                    </a:lnTo>
                    <a:lnTo>
                      <a:pt x="0" y="163455"/>
                    </a:lnTo>
                    <a:lnTo>
                      <a:pt x="204034" y="163455"/>
                    </a:lnTo>
                    <a:lnTo>
                      <a:pt x="204034" y="1326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id="{F23F9120-51B8-7030-81FF-41DFCF524455}"/>
                  </a:ext>
                </a:extLst>
              </p:cNvPr>
              <p:cNvSpPr/>
              <p:nvPr/>
            </p:nvSpPr>
            <p:spPr>
              <a:xfrm>
                <a:off x="5499772" y="3005686"/>
                <a:ext cx="204515" cy="166829"/>
              </a:xfrm>
              <a:custGeom>
                <a:avLst/>
                <a:gdLst>
                  <a:gd name="connsiteX0" fmla="*/ 204516 w 204515"/>
                  <a:gd name="connsiteY0" fmla="*/ 61000 h 166829"/>
                  <a:gd name="connsiteX1" fmla="*/ 204516 w 204515"/>
                  <a:gd name="connsiteY1" fmla="*/ 52937 h 166829"/>
                  <a:gd name="connsiteX2" fmla="*/ 151579 w 204515"/>
                  <a:gd name="connsiteY2" fmla="*/ 0 h 166829"/>
                  <a:gd name="connsiteX3" fmla="*/ 44 w 204515"/>
                  <a:gd name="connsiteY3" fmla="*/ 0 h 166829"/>
                  <a:gd name="connsiteX4" fmla="*/ 44 w 204515"/>
                  <a:gd name="connsiteY4" fmla="*/ 1490 h 166829"/>
                  <a:gd name="connsiteX5" fmla="*/ 0 w 204515"/>
                  <a:gd name="connsiteY5" fmla="*/ 1490 h 166829"/>
                  <a:gd name="connsiteX6" fmla="*/ 0 w 204515"/>
                  <a:gd name="connsiteY6" fmla="*/ 30807 h 166829"/>
                  <a:gd name="connsiteX7" fmla="*/ 151579 w 204515"/>
                  <a:gd name="connsiteY7" fmla="*/ 30807 h 166829"/>
                  <a:gd name="connsiteX8" fmla="*/ 173709 w 204515"/>
                  <a:gd name="connsiteY8" fmla="*/ 52937 h 166829"/>
                  <a:gd name="connsiteX9" fmla="*/ 173709 w 204515"/>
                  <a:gd name="connsiteY9" fmla="*/ 61000 h 166829"/>
                  <a:gd name="connsiteX10" fmla="*/ 151579 w 204515"/>
                  <a:gd name="connsiteY10" fmla="*/ 83130 h 166829"/>
                  <a:gd name="connsiteX11" fmla="*/ 30851 w 204515"/>
                  <a:gd name="connsiteY11" fmla="*/ 83130 h 166829"/>
                  <a:gd name="connsiteX12" fmla="*/ 30851 w 204515"/>
                  <a:gd name="connsiteY12" fmla="*/ 37073 h 166829"/>
                  <a:gd name="connsiteX13" fmla="*/ 0 w 204515"/>
                  <a:gd name="connsiteY13" fmla="*/ 67924 h 166829"/>
                  <a:gd name="connsiteX14" fmla="*/ 0 w 204515"/>
                  <a:gd name="connsiteY14" fmla="*/ 166829 h 166829"/>
                  <a:gd name="connsiteX15" fmla="*/ 30807 w 204515"/>
                  <a:gd name="connsiteY15" fmla="*/ 166829 h 166829"/>
                  <a:gd name="connsiteX16" fmla="*/ 30807 w 204515"/>
                  <a:gd name="connsiteY16" fmla="*/ 113936 h 166829"/>
                  <a:gd name="connsiteX17" fmla="*/ 135278 w 204515"/>
                  <a:gd name="connsiteY17" fmla="*/ 113936 h 166829"/>
                  <a:gd name="connsiteX18" fmla="*/ 164419 w 204515"/>
                  <a:gd name="connsiteY18" fmla="*/ 166829 h 166829"/>
                  <a:gd name="connsiteX19" fmla="*/ 201142 w 204515"/>
                  <a:gd name="connsiteY19" fmla="*/ 166829 h 166829"/>
                  <a:gd name="connsiteX20" fmla="*/ 169459 w 204515"/>
                  <a:gd name="connsiteY20" fmla="*/ 109554 h 166829"/>
                  <a:gd name="connsiteX21" fmla="*/ 204516 w 204515"/>
                  <a:gd name="connsiteY21" fmla="*/ 61000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515" h="166829">
                    <a:moveTo>
                      <a:pt x="204516" y="61000"/>
                    </a:moveTo>
                    <a:lnTo>
                      <a:pt x="204516" y="52937"/>
                    </a:lnTo>
                    <a:cubicBezTo>
                      <a:pt x="204516" y="23708"/>
                      <a:pt x="180808" y="0"/>
                      <a:pt x="151579" y="0"/>
                    </a:cubicBezTo>
                    <a:lnTo>
                      <a:pt x="44" y="0"/>
                    </a:lnTo>
                    <a:lnTo>
                      <a:pt x="44" y="1490"/>
                    </a:lnTo>
                    <a:lnTo>
                      <a:pt x="0" y="1490"/>
                    </a:lnTo>
                    <a:lnTo>
                      <a:pt x="0" y="30807"/>
                    </a:lnTo>
                    <a:lnTo>
                      <a:pt x="151579" y="30807"/>
                    </a:lnTo>
                    <a:cubicBezTo>
                      <a:pt x="163762" y="30807"/>
                      <a:pt x="173709" y="40710"/>
                      <a:pt x="173709" y="52937"/>
                    </a:cubicBezTo>
                    <a:lnTo>
                      <a:pt x="173709" y="61000"/>
                    </a:lnTo>
                    <a:cubicBezTo>
                      <a:pt x="173709" y="73182"/>
                      <a:pt x="163806" y="83130"/>
                      <a:pt x="151579" y="83130"/>
                    </a:cubicBezTo>
                    <a:lnTo>
                      <a:pt x="30851" y="83130"/>
                    </a:lnTo>
                    <a:lnTo>
                      <a:pt x="30851" y="37073"/>
                    </a:lnTo>
                    <a:lnTo>
                      <a:pt x="0" y="67924"/>
                    </a:lnTo>
                    <a:lnTo>
                      <a:pt x="0" y="166829"/>
                    </a:lnTo>
                    <a:lnTo>
                      <a:pt x="30807" y="166829"/>
                    </a:lnTo>
                    <a:lnTo>
                      <a:pt x="30807" y="113936"/>
                    </a:lnTo>
                    <a:lnTo>
                      <a:pt x="135278" y="113936"/>
                    </a:lnTo>
                    <a:lnTo>
                      <a:pt x="164419" y="166829"/>
                    </a:lnTo>
                    <a:lnTo>
                      <a:pt x="201142" y="166829"/>
                    </a:lnTo>
                    <a:lnTo>
                      <a:pt x="169459" y="109554"/>
                    </a:lnTo>
                    <a:cubicBezTo>
                      <a:pt x="191413" y="101842"/>
                      <a:pt x="204516" y="82779"/>
                      <a:pt x="204516" y="6100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" name="手繪多邊形: 圖案 23">
                <a:extLst>
                  <a:ext uri="{FF2B5EF4-FFF2-40B4-BE49-F238E27FC236}">
                    <a16:creationId xmlns:a16="http://schemas.microsoft.com/office/drawing/2014/main" id="{999D5B6A-A0EC-3CE0-8461-64A4AAAA2C96}"/>
                  </a:ext>
                </a:extLst>
              </p:cNvPr>
              <p:cNvSpPr/>
              <p:nvPr/>
            </p:nvSpPr>
            <p:spPr>
              <a:xfrm>
                <a:off x="5844868" y="3242191"/>
                <a:ext cx="116741" cy="137337"/>
              </a:xfrm>
              <a:custGeom>
                <a:avLst/>
                <a:gdLst>
                  <a:gd name="connsiteX0" fmla="*/ 16389 w 116741"/>
                  <a:gd name="connsiteY0" fmla="*/ 88 h 137337"/>
                  <a:gd name="connsiteX1" fmla="*/ 16389 w 116741"/>
                  <a:gd name="connsiteY1" fmla="*/ 44348 h 137337"/>
                  <a:gd name="connsiteX2" fmla="*/ 12752 w 116741"/>
                  <a:gd name="connsiteY2" fmla="*/ 92113 h 137337"/>
                  <a:gd name="connsiteX3" fmla="*/ 0 w 116741"/>
                  <a:gd name="connsiteY3" fmla="*/ 127916 h 137337"/>
                  <a:gd name="connsiteX4" fmla="*/ 11394 w 116741"/>
                  <a:gd name="connsiteY4" fmla="*/ 137337 h 137337"/>
                  <a:gd name="connsiteX5" fmla="*/ 25417 w 116741"/>
                  <a:gd name="connsiteY5" fmla="*/ 96977 h 137337"/>
                  <a:gd name="connsiteX6" fmla="*/ 29360 w 116741"/>
                  <a:gd name="connsiteY6" fmla="*/ 44654 h 137337"/>
                  <a:gd name="connsiteX7" fmla="*/ 29360 w 116741"/>
                  <a:gd name="connsiteY7" fmla="*/ 12095 h 137337"/>
                  <a:gd name="connsiteX8" fmla="*/ 68011 w 116741"/>
                  <a:gd name="connsiteY8" fmla="*/ 12095 h 137337"/>
                  <a:gd name="connsiteX9" fmla="*/ 62621 w 116741"/>
                  <a:gd name="connsiteY9" fmla="*/ 27345 h 137337"/>
                  <a:gd name="connsiteX10" fmla="*/ 36942 w 116741"/>
                  <a:gd name="connsiteY10" fmla="*/ 27345 h 137337"/>
                  <a:gd name="connsiteX11" fmla="*/ 36942 w 116741"/>
                  <a:gd name="connsiteY11" fmla="*/ 85978 h 137337"/>
                  <a:gd name="connsiteX12" fmla="*/ 65645 w 116741"/>
                  <a:gd name="connsiteY12" fmla="*/ 85978 h 137337"/>
                  <a:gd name="connsiteX13" fmla="*/ 65645 w 116741"/>
                  <a:gd name="connsiteY13" fmla="*/ 118801 h 137337"/>
                  <a:gd name="connsiteX14" fmla="*/ 60693 w 116741"/>
                  <a:gd name="connsiteY14" fmla="*/ 123753 h 137337"/>
                  <a:gd name="connsiteX15" fmla="*/ 49913 w 116741"/>
                  <a:gd name="connsiteY15" fmla="*/ 123753 h 137337"/>
                  <a:gd name="connsiteX16" fmla="*/ 53462 w 116741"/>
                  <a:gd name="connsiteY16" fmla="*/ 136242 h 137337"/>
                  <a:gd name="connsiteX17" fmla="*/ 64900 w 116741"/>
                  <a:gd name="connsiteY17" fmla="*/ 136242 h 137337"/>
                  <a:gd name="connsiteX18" fmla="*/ 78616 w 116741"/>
                  <a:gd name="connsiteY18" fmla="*/ 123270 h 137337"/>
                  <a:gd name="connsiteX19" fmla="*/ 78616 w 116741"/>
                  <a:gd name="connsiteY19" fmla="*/ 85934 h 137337"/>
                  <a:gd name="connsiteX20" fmla="*/ 108546 w 116741"/>
                  <a:gd name="connsiteY20" fmla="*/ 85934 h 137337"/>
                  <a:gd name="connsiteX21" fmla="*/ 108546 w 116741"/>
                  <a:gd name="connsiteY21" fmla="*/ 27301 h 137337"/>
                  <a:gd name="connsiteX22" fmla="*/ 76031 w 116741"/>
                  <a:gd name="connsiteY22" fmla="*/ 27301 h 137337"/>
                  <a:gd name="connsiteX23" fmla="*/ 81421 w 116741"/>
                  <a:gd name="connsiteY23" fmla="*/ 12051 h 137337"/>
                  <a:gd name="connsiteX24" fmla="*/ 104690 w 116741"/>
                  <a:gd name="connsiteY24" fmla="*/ 12051 h 137337"/>
                  <a:gd name="connsiteX25" fmla="*/ 116741 w 116741"/>
                  <a:gd name="connsiteY25" fmla="*/ 0 h 137337"/>
                  <a:gd name="connsiteX26" fmla="*/ 16389 w 116741"/>
                  <a:gd name="connsiteY26" fmla="*/ 0 h 137337"/>
                  <a:gd name="connsiteX27" fmla="*/ 95575 w 116741"/>
                  <a:gd name="connsiteY27" fmla="*/ 74585 h 137337"/>
                  <a:gd name="connsiteX28" fmla="*/ 49738 w 116741"/>
                  <a:gd name="connsiteY28" fmla="*/ 74585 h 137337"/>
                  <a:gd name="connsiteX29" fmla="*/ 49738 w 116741"/>
                  <a:gd name="connsiteY29" fmla="*/ 61613 h 137337"/>
                  <a:gd name="connsiteX30" fmla="*/ 95575 w 116741"/>
                  <a:gd name="connsiteY30" fmla="*/ 61613 h 137337"/>
                  <a:gd name="connsiteX31" fmla="*/ 95575 w 116741"/>
                  <a:gd name="connsiteY31" fmla="*/ 74585 h 137337"/>
                  <a:gd name="connsiteX32" fmla="*/ 95575 w 116741"/>
                  <a:gd name="connsiteY32" fmla="*/ 51008 h 137337"/>
                  <a:gd name="connsiteX33" fmla="*/ 49738 w 116741"/>
                  <a:gd name="connsiteY33" fmla="*/ 51008 h 137337"/>
                  <a:gd name="connsiteX34" fmla="*/ 49738 w 116741"/>
                  <a:gd name="connsiteY34" fmla="*/ 38651 h 137337"/>
                  <a:gd name="connsiteX35" fmla="*/ 95575 w 116741"/>
                  <a:gd name="connsiteY35" fmla="*/ 38651 h 137337"/>
                  <a:gd name="connsiteX36" fmla="*/ 95575 w 116741"/>
                  <a:gd name="connsiteY36" fmla="*/ 51008 h 13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6741" h="137337">
                    <a:moveTo>
                      <a:pt x="16389" y="88"/>
                    </a:moveTo>
                    <a:lnTo>
                      <a:pt x="16389" y="44348"/>
                    </a:lnTo>
                    <a:cubicBezTo>
                      <a:pt x="16389" y="63279"/>
                      <a:pt x="15162" y="79186"/>
                      <a:pt x="12752" y="92113"/>
                    </a:cubicBezTo>
                    <a:cubicBezTo>
                      <a:pt x="10342" y="105041"/>
                      <a:pt x="6135" y="116829"/>
                      <a:pt x="0" y="127916"/>
                    </a:cubicBezTo>
                    <a:lnTo>
                      <a:pt x="11394" y="137337"/>
                    </a:lnTo>
                    <a:cubicBezTo>
                      <a:pt x="18186" y="125199"/>
                      <a:pt x="22787" y="111877"/>
                      <a:pt x="25417" y="96977"/>
                    </a:cubicBezTo>
                    <a:cubicBezTo>
                      <a:pt x="28046" y="82078"/>
                      <a:pt x="29360" y="64637"/>
                      <a:pt x="29360" y="44654"/>
                    </a:cubicBezTo>
                    <a:lnTo>
                      <a:pt x="29360" y="12095"/>
                    </a:lnTo>
                    <a:lnTo>
                      <a:pt x="68011" y="12095"/>
                    </a:lnTo>
                    <a:lnTo>
                      <a:pt x="62621" y="27345"/>
                    </a:lnTo>
                    <a:lnTo>
                      <a:pt x="36942" y="27345"/>
                    </a:lnTo>
                    <a:lnTo>
                      <a:pt x="36942" y="85978"/>
                    </a:lnTo>
                    <a:lnTo>
                      <a:pt x="65645" y="85978"/>
                    </a:lnTo>
                    <a:lnTo>
                      <a:pt x="65645" y="118801"/>
                    </a:lnTo>
                    <a:cubicBezTo>
                      <a:pt x="65645" y="121561"/>
                      <a:pt x="63410" y="123753"/>
                      <a:pt x="60693" y="123753"/>
                    </a:cubicBezTo>
                    <a:lnTo>
                      <a:pt x="49913" y="123753"/>
                    </a:lnTo>
                    <a:lnTo>
                      <a:pt x="53462" y="136242"/>
                    </a:lnTo>
                    <a:lnTo>
                      <a:pt x="64900" y="136242"/>
                    </a:lnTo>
                    <a:cubicBezTo>
                      <a:pt x="72437" y="136242"/>
                      <a:pt x="78616" y="129493"/>
                      <a:pt x="78616" y="123270"/>
                    </a:cubicBezTo>
                    <a:lnTo>
                      <a:pt x="78616" y="85934"/>
                    </a:lnTo>
                    <a:lnTo>
                      <a:pt x="108546" y="85934"/>
                    </a:lnTo>
                    <a:lnTo>
                      <a:pt x="108546" y="27301"/>
                    </a:lnTo>
                    <a:lnTo>
                      <a:pt x="76031" y="27301"/>
                    </a:lnTo>
                    <a:lnTo>
                      <a:pt x="81421" y="12051"/>
                    </a:lnTo>
                    <a:lnTo>
                      <a:pt x="104690" y="12051"/>
                    </a:lnTo>
                    <a:lnTo>
                      <a:pt x="116741" y="0"/>
                    </a:lnTo>
                    <a:lnTo>
                      <a:pt x="16389" y="0"/>
                    </a:lnTo>
                    <a:close/>
                    <a:moveTo>
                      <a:pt x="95575" y="74585"/>
                    </a:moveTo>
                    <a:lnTo>
                      <a:pt x="49738" y="74585"/>
                    </a:lnTo>
                    <a:lnTo>
                      <a:pt x="49738" y="61613"/>
                    </a:lnTo>
                    <a:lnTo>
                      <a:pt x="95575" y="61613"/>
                    </a:lnTo>
                    <a:lnTo>
                      <a:pt x="95575" y="74585"/>
                    </a:lnTo>
                    <a:close/>
                    <a:moveTo>
                      <a:pt x="95575" y="51008"/>
                    </a:moveTo>
                    <a:lnTo>
                      <a:pt x="49738" y="51008"/>
                    </a:lnTo>
                    <a:lnTo>
                      <a:pt x="49738" y="38651"/>
                    </a:lnTo>
                    <a:lnTo>
                      <a:pt x="95575" y="38651"/>
                    </a:lnTo>
                    <a:lnTo>
                      <a:pt x="95575" y="5100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" name="手繪多邊形: 圖案 24">
                <a:extLst>
                  <a:ext uri="{FF2B5EF4-FFF2-40B4-BE49-F238E27FC236}">
                    <a16:creationId xmlns:a16="http://schemas.microsoft.com/office/drawing/2014/main" id="{B2A76327-653D-3AD8-2357-D1E31DBB19F1}"/>
                  </a:ext>
                </a:extLst>
              </p:cNvPr>
              <p:cNvSpPr/>
              <p:nvPr/>
            </p:nvSpPr>
            <p:spPr>
              <a:xfrm>
                <a:off x="5824228" y="3238072"/>
                <a:ext cx="32866" cy="30236"/>
              </a:xfrm>
              <a:custGeom>
                <a:avLst/>
                <a:gdLst>
                  <a:gd name="connsiteX0" fmla="*/ 32866 w 32866"/>
                  <a:gd name="connsiteY0" fmla="*/ 19457 h 30236"/>
                  <a:gd name="connsiteX1" fmla="*/ 8326 w 32866"/>
                  <a:gd name="connsiteY1" fmla="*/ 0 h 30236"/>
                  <a:gd name="connsiteX2" fmla="*/ 0 w 32866"/>
                  <a:gd name="connsiteY2" fmla="*/ 10649 h 30236"/>
                  <a:gd name="connsiteX3" fmla="*/ 24540 w 32866"/>
                  <a:gd name="connsiteY3" fmla="*/ 30237 h 30236"/>
                  <a:gd name="connsiteX4" fmla="*/ 32866 w 32866"/>
                  <a:gd name="connsiteY4" fmla="*/ 19457 h 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6" h="30236">
                    <a:moveTo>
                      <a:pt x="32866" y="19457"/>
                    </a:moveTo>
                    <a:cubicBezTo>
                      <a:pt x="24715" y="11744"/>
                      <a:pt x="16565" y="5259"/>
                      <a:pt x="8326" y="0"/>
                    </a:cubicBezTo>
                    <a:lnTo>
                      <a:pt x="0" y="10649"/>
                    </a:lnTo>
                    <a:cubicBezTo>
                      <a:pt x="8238" y="16214"/>
                      <a:pt x="16389" y="22743"/>
                      <a:pt x="24540" y="30237"/>
                    </a:cubicBezTo>
                    <a:lnTo>
                      <a:pt x="32866" y="1945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" name="手繪多邊形: 圖案 25">
                <a:extLst>
                  <a:ext uri="{FF2B5EF4-FFF2-40B4-BE49-F238E27FC236}">
                    <a16:creationId xmlns:a16="http://schemas.microsoft.com/office/drawing/2014/main" id="{C04248A6-44FD-39D9-8043-519AAC3073C1}"/>
                  </a:ext>
                </a:extLst>
              </p:cNvPr>
              <p:cNvSpPr/>
              <p:nvPr/>
            </p:nvSpPr>
            <p:spPr>
              <a:xfrm>
                <a:off x="5931635" y="3334568"/>
                <a:ext cx="29798" cy="40578"/>
              </a:xfrm>
              <a:custGeom>
                <a:avLst/>
                <a:gdLst>
                  <a:gd name="connsiteX0" fmla="*/ 0 w 29798"/>
                  <a:gd name="connsiteY0" fmla="*/ 6617 h 40578"/>
                  <a:gd name="connsiteX1" fmla="*/ 18055 w 29798"/>
                  <a:gd name="connsiteY1" fmla="*/ 40579 h 40578"/>
                  <a:gd name="connsiteX2" fmla="*/ 29799 w 29798"/>
                  <a:gd name="connsiteY2" fmla="*/ 33655 h 40578"/>
                  <a:gd name="connsiteX3" fmla="*/ 10955 w 29798"/>
                  <a:gd name="connsiteY3" fmla="*/ 0 h 40578"/>
                  <a:gd name="connsiteX4" fmla="*/ 0 w 29798"/>
                  <a:gd name="connsiteY4" fmla="*/ 6617 h 4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8" h="40578">
                    <a:moveTo>
                      <a:pt x="0" y="6617"/>
                    </a:moveTo>
                    <a:cubicBezTo>
                      <a:pt x="6486" y="15995"/>
                      <a:pt x="12489" y="27301"/>
                      <a:pt x="18055" y="40579"/>
                    </a:cubicBezTo>
                    <a:lnTo>
                      <a:pt x="29799" y="33655"/>
                    </a:lnTo>
                    <a:cubicBezTo>
                      <a:pt x="24233" y="20991"/>
                      <a:pt x="17967" y="9772"/>
                      <a:pt x="10955" y="0"/>
                    </a:cubicBezTo>
                    <a:lnTo>
                      <a:pt x="0" y="661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" name="手繪多邊形: 圖案 26">
                <a:extLst>
                  <a:ext uri="{FF2B5EF4-FFF2-40B4-BE49-F238E27FC236}">
                    <a16:creationId xmlns:a16="http://schemas.microsoft.com/office/drawing/2014/main" id="{78772875-5A61-19EC-586D-8FFD9C657E2E}"/>
                  </a:ext>
                </a:extLst>
              </p:cNvPr>
              <p:cNvSpPr/>
              <p:nvPr/>
            </p:nvSpPr>
            <p:spPr>
              <a:xfrm>
                <a:off x="5869145" y="3335137"/>
                <a:ext cx="30587" cy="41499"/>
              </a:xfrm>
              <a:custGeom>
                <a:avLst/>
                <a:gdLst>
                  <a:gd name="connsiteX0" fmla="*/ 18975 w 30587"/>
                  <a:gd name="connsiteY0" fmla="*/ 0 h 41499"/>
                  <a:gd name="connsiteX1" fmla="*/ 0 w 30587"/>
                  <a:gd name="connsiteY1" fmla="*/ 32253 h 41499"/>
                  <a:gd name="connsiteX2" fmla="*/ 10035 w 30587"/>
                  <a:gd name="connsiteY2" fmla="*/ 41499 h 41499"/>
                  <a:gd name="connsiteX3" fmla="*/ 22086 w 30587"/>
                  <a:gd name="connsiteY3" fmla="*/ 24233 h 41499"/>
                  <a:gd name="connsiteX4" fmla="*/ 30587 w 30587"/>
                  <a:gd name="connsiteY4" fmla="*/ 5083 h 41499"/>
                  <a:gd name="connsiteX5" fmla="*/ 18975 w 30587"/>
                  <a:gd name="connsiteY5" fmla="*/ 0 h 4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7" h="41499">
                    <a:moveTo>
                      <a:pt x="18975" y="0"/>
                    </a:moveTo>
                    <a:cubicBezTo>
                      <a:pt x="14855" y="12226"/>
                      <a:pt x="8545" y="23006"/>
                      <a:pt x="0" y="32253"/>
                    </a:cubicBezTo>
                    <a:lnTo>
                      <a:pt x="10035" y="41499"/>
                    </a:lnTo>
                    <a:cubicBezTo>
                      <a:pt x="14461" y="36372"/>
                      <a:pt x="18493" y="30588"/>
                      <a:pt x="22086" y="24233"/>
                    </a:cubicBezTo>
                    <a:cubicBezTo>
                      <a:pt x="25679" y="17835"/>
                      <a:pt x="28528" y="11481"/>
                      <a:pt x="30587" y="5083"/>
                    </a:cubicBezTo>
                    <a:lnTo>
                      <a:pt x="18975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8" name="手繪多邊形: 圖案 27">
                <a:extLst>
                  <a:ext uri="{FF2B5EF4-FFF2-40B4-BE49-F238E27FC236}">
                    <a16:creationId xmlns:a16="http://schemas.microsoft.com/office/drawing/2014/main" id="{7AFDB82E-9F20-6A3F-75B4-E548D3AE070A}"/>
                  </a:ext>
                </a:extLst>
              </p:cNvPr>
              <p:cNvSpPr/>
              <p:nvPr/>
            </p:nvSpPr>
            <p:spPr>
              <a:xfrm>
                <a:off x="5816953" y="3275014"/>
                <a:ext cx="36591" cy="32866"/>
              </a:xfrm>
              <a:custGeom>
                <a:avLst/>
                <a:gdLst>
                  <a:gd name="connsiteX0" fmla="*/ 36591 w 36591"/>
                  <a:gd name="connsiteY0" fmla="*/ 22349 h 32866"/>
                  <a:gd name="connsiteX1" fmla="*/ 23313 w 36591"/>
                  <a:gd name="connsiteY1" fmla="*/ 10473 h 32866"/>
                  <a:gd name="connsiteX2" fmla="*/ 8940 w 36591"/>
                  <a:gd name="connsiteY2" fmla="*/ 0 h 32866"/>
                  <a:gd name="connsiteX3" fmla="*/ 0 w 36591"/>
                  <a:gd name="connsiteY3" fmla="*/ 10473 h 32866"/>
                  <a:gd name="connsiteX4" fmla="*/ 27608 w 36591"/>
                  <a:gd name="connsiteY4" fmla="*/ 32866 h 32866"/>
                  <a:gd name="connsiteX5" fmla="*/ 36591 w 36591"/>
                  <a:gd name="connsiteY5" fmla="*/ 22349 h 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91" h="32866">
                    <a:moveTo>
                      <a:pt x="36591" y="22349"/>
                    </a:moveTo>
                    <a:cubicBezTo>
                      <a:pt x="32691" y="18449"/>
                      <a:pt x="28265" y="14461"/>
                      <a:pt x="23313" y="10473"/>
                    </a:cubicBezTo>
                    <a:cubicBezTo>
                      <a:pt x="18361" y="6442"/>
                      <a:pt x="13585" y="2980"/>
                      <a:pt x="8940" y="0"/>
                    </a:cubicBezTo>
                    <a:lnTo>
                      <a:pt x="0" y="10473"/>
                    </a:lnTo>
                    <a:cubicBezTo>
                      <a:pt x="9246" y="16740"/>
                      <a:pt x="18449" y="24190"/>
                      <a:pt x="27608" y="32866"/>
                    </a:cubicBezTo>
                    <a:lnTo>
                      <a:pt x="36591" y="2234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9" name="手繪多邊形: 圖案 28">
                <a:extLst>
                  <a:ext uri="{FF2B5EF4-FFF2-40B4-BE49-F238E27FC236}">
                    <a16:creationId xmlns:a16="http://schemas.microsoft.com/office/drawing/2014/main" id="{B684E103-483C-2EC9-B712-167D3B6F637F}"/>
                  </a:ext>
                </a:extLst>
              </p:cNvPr>
              <p:cNvSpPr/>
              <p:nvPr/>
            </p:nvSpPr>
            <p:spPr>
              <a:xfrm>
                <a:off x="5818531" y="3320808"/>
                <a:ext cx="31639" cy="58808"/>
              </a:xfrm>
              <a:custGeom>
                <a:avLst/>
                <a:gdLst>
                  <a:gd name="connsiteX0" fmla="*/ 19150 w 31639"/>
                  <a:gd name="connsiteY0" fmla="*/ 0 h 58808"/>
                  <a:gd name="connsiteX1" fmla="*/ 0 w 31639"/>
                  <a:gd name="connsiteY1" fmla="*/ 50176 h 58808"/>
                  <a:gd name="connsiteX2" fmla="*/ 12051 w 31639"/>
                  <a:gd name="connsiteY2" fmla="*/ 58809 h 58808"/>
                  <a:gd name="connsiteX3" fmla="*/ 23620 w 31639"/>
                  <a:gd name="connsiteY3" fmla="*/ 32560 h 58808"/>
                  <a:gd name="connsiteX4" fmla="*/ 31639 w 31639"/>
                  <a:gd name="connsiteY4" fmla="*/ 4295 h 58808"/>
                  <a:gd name="connsiteX5" fmla="*/ 19150 w 31639"/>
                  <a:gd name="connsiteY5" fmla="*/ 0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39" h="58808">
                    <a:moveTo>
                      <a:pt x="19150" y="0"/>
                    </a:moveTo>
                    <a:cubicBezTo>
                      <a:pt x="13892" y="20772"/>
                      <a:pt x="7537" y="37511"/>
                      <a:pt x="0" y="50176"/>
                    </a:cubicBezTo>
                    <a:lnTo>
                      <a:pt x="12051" y="58809"/>
                    </a:lnTo>
                    <a:cubicBezTo>
                      <a:pt x="16389" y="51184"/>
                      <a:pt x="20246" y="42463"/>
                      <a:pt x="23620" y="32560"/>
                    </a:cubicBezTo>
                    <a:cubicBezTo>
                      <a:pt x="26994" y="22700"/>
                      <a:pt x="29667" y="13278"/>
                      <a:pt x="31639" y="4295"/>
                    </a:cubicBezTo>
                    <a:lnTo>
                      <a:pt x="1915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0" name="手繪多邊形: 圖案 29">
                <a:extLst>
                  <a:ext uri="{FF2B5EF4-FFF2-40B4-BE49-F238E27FC236}">
                    <a16:creationId xmlns:a16="http://schemas.microsoft.com/office/drawing/2014/main" id="{6672508D-2C36-297C-6DC6-02E37A2265ED}"/>
                  </a:ext>
                </a:extLst>
              </p:cNvPr>
              <p:cNvSpPr/>
              <p:nvPr/>
            </p:nvSpPr>
            <p:spPr>
              <a:xfrm>
                <a:off x="5312215" y="3238072"/>
                <a:ext cx="99957" cy="70246"/>
              </a:xfrm>
              <a:custGeom>
                <a:avLst/>
                <a:gdLst>
                  <a:gd name="connsiteX0" fmla="*/ 42113 w 99957"/>
                  <a:gd name="connsiteY0" fmla="*/ 31333 h 70246"/>
                  <a:gd name="connsiteX1" fmla="*/ 3988 w 99957"/>
                  <a:gd name="connsiteY1" fmla="*/ 31333 h 70246"/>
                  <a:gd name="connsiteX2" fmla="*/ 3988 w 99957"/>
                  <a:gd name="connsiteY2" fmla="*/ 70246 h 70246"/>
                  <a:gd name="connsiteX3" fmla="*/ 94436 w 99957"/>
                  <a:gd name="connsiteY3" fmla="*/ 70246 h 70246"/>
                  <a:gd name="connsiteX4" fmla="*/ 94436 w 99957"/>
                  <a:gd name="connsiteY4" fmla="*/ 31333 h 70246"/>
                  <a:gd name="connsiteX5" fmla="*/ 55215 w 99957"/>
                  <a:gd name="connsiteY5" fmla="*/ 31333 h 70246"/>
                  <a:gd name="connsiteX6" fmla="*/ 55215 w 99957"/>
                  <a:gd name="connsiteY6" fmla="*/ 21779 h 70246"/>
                  <a:gd name="connsiteX7" fmla="*/ 99957 w 99957"/>
                  <a:gd name="connsiteY7" fmla="*/ 21779 h 70246"/>
                  <a:gd name="connsiteX8" fmla="*/ 99957 w 99957"/>
                  <a:gd name="connsiteY8" fmla="*/ 10342 h 70246"/>
                  <a:gd name="connsiteX9" fmla="*/ 55215 w 99957"/>
                  <a:gd name="connsiteY9" fmla="*/ 10342 h 70246"/>
                  <a:gd name="connsiteX10" fmla="*/ 55215 w 99957"/>
                  <a:gd name="connsiteY10" fmla="*/ 0 h 70246"/>
                  <a:gd name="connsiteX11" fmla="*/ 42113 w 99957"/>
                  <a:gd name="connsiteY11" fmla="*/ 0 h 70246"/>
                  <a:gd name="connsiteX12" fmla="*/ 42113 w 99957"/>
                  <a:gd name="connsiteY12" fmla="*/ 10342 h 70246"/>
                  <a:gd name="connsiteX13" fmla="*/ 0 w 99957"/>
                  <a:gd name="connsiteY13" fmla="*/ 10342 h 70246"/>
                  <a:gd name="connsiteX14" fmla="*/ 0 w 99957"/>
                  <a:gd name="connsiteY14" fmla="*/ 21779 h 70246"/>
                  <a:gd name="connsiteX15" fmla="*/ 42113 w 99957"/>
                  <a:gd name="connsiteY15" fmla="*/ 21779 h 70246"/>
                  <a:gd name="connsiteX16" fmla="*/ 42113 w 99957"/>
                  <a:gd name="connsiteY16" fmla="*/ 31333 h 70246"/>
                  <a:gd name="connsiteX17" fmla="*/ 30193 w 99957"/>
                  <a:gd name="connsiteY17" fmla="*/ 59422 h 70246"/>
                  <a:gd name="connsiteX18" fmla="*/ 16608 w 99957"/>
                  <a:gd name="connsiteY18" fmla="*/ 59422 h 70246"/>
                  <a:gd name="connsiteX19" fmla="*/ 16608 w 99957"/>
                  <a:gd name="connsiteY19" fmla="*/ 42157 h 70246"/>
                  <a:gd name="connsiteX20" fmla="*/ 30193 w 99957"/>
                  <a:gd name="connsiteY20" fmla="*/ 42157 h 70246"/>
                  <a:gd name="connsiteX21" fmla="*/ 30193 w 99957"/>
                  <a:gd name="connsiteY21" fmla="*/ 59422 h 70246"/>
                  <a:gd name="connsiteX22" fmla="*/ 67398 w 99957"/>
                  <a:gd name="connsiteY22" fmla="*/ 42157 h 70246"/>
                  <a:gd name="connsiteX23" fmla="*/ 81596 w 99957"/>
                  <a:gd name="connsiteY23" fmla="*/ 42157 h 70246"/>
                  <a:gd name="connsiteX24" fmla="*/ 81596 w 99957"/>
                  <a:gd name="connsiteY24" fmla="*/ 59422 h 70246"/>
                  <a:gd name="connsiteX25" fmla="*/ 67398 w 99957"/>
                  <a:gd name="connsiteY25" fmla="*/ 59422 h 70246"/>
                  <a:gd name="connsiteX26" fmla="*/ 67398 w 99957"/>
                  <a:gd name="connsiteY26" fmla="*/ 42157 h 70246"/>
                  <a:gd name="connsiteX27" fmla="*/ 56136 w 99957"/>
                  <a:gd name="connsiteY27" fmla="*/ 59422 h 70246"/>
                  <a:gd name="connsiteX28" fmla="*/ 41762 w 99957"/>
                  <a:gd name="connsiteY28" fmla="*/ 59422 h 70246"/>
                  <a:gd name="connsiteX29" fmla="*/ 41762 w 99957"/>
                  <a:gd name="connsiteY29" fmla="*/ 42157 h 70246"/>
                  <a:gd name="connsiteX30" fmla="*/ 56136 w 99957"/>
                  <a:gd name="connsiteY30" fmla="*/ 42157 h 70246"/>
                  <a:gd name="connsiteX31" fmla="*/ 56136 w 99957"/>
                  <a:gd name="connsiteY31" fmla="*/ 59422 h 7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9957" h="70246">
                    <a:moveTo>
                      <a:pt x="42113" y="31333"/>
                    </a:moveTo>
                    <a:lnTo>
                      <a:pt x="3988" y="31333"/>
                    </a:lnTo>
                    <a:lnTo>
                      <a:pt x="3988" y="70246"/>
                    </a:lnTo>
                    <a:lnTo>
                      <a:pt x="94436" y="70246"/>
                    </a:lnTo>
                    <a:lnTo>
                      <a:pt x="94436" y="31333"/>
                    </a:lnTo>
                    <a:lnTo>
                      <a:pt x="55215" y="31333"/>
                    </a:lnTo>
                    <a:lnTo>
                      <a:pt x="55215" y="21779"/>
                    </a:lnTo>
                    <a:lnTo>
                      <a:pt x="99957" y="21779"/>
                    </a:lnTo>
                    <a:lnTo>
                      <a:pt x="99957" y="10342"/>
                    </a:lnTo>
                    <a:lnTo>
                      <a:pt x="55215" y="10342"/>
                    </a:lnTo>
                    <a:lnTo>
                      <a:pt x="55215" y="0"/>
                    </a:lnTo>
                    <a:lnTo>
                      <a:pt x="42113" y="0"/>
                    </a:lnTo>
                    <a:lnTo>
                      <a:pt x="42113" y="10342"/>
                    </a:lnTo>
                    <a:lnTo>
                      <a:pt x="0" y="10342"/>
                    </a:lnTo>
                    <a:lnTo>
                      <a:pt x="0" y="21779"/>
                    </a:lnTo>
                    <a:lnTo>
                      <a:pt x="42113" y="21779"/>
                    </a:lnTo>
                    <a:lnTo>
                      <a:pt x="42113" y="31333"/>
                    </a:lnTo>
                    <a:close/>
                    <a:moveTo>
                      <a:pt x="30193" y="59422"/>
                    </a:moveTo>
                    <a:lnTo>
                      <a:pt x="16608" y="59422"/>
                    </a:lnTo>
                    <a:lnTo>
                      <a:pt x="16608" y="42157"/>
                    </a:lnTo>
                    <a:lnTo>
                      <a:pt x="30193" y="42157"/>
                    </a:lnTo>
                    <a:lnTo>
                      <a:pt x="30193" y="59422"/>
                    </a:lnTo>
                    <a:close/>
                    <a:moveTo>
                      <a:pt x="67398" y="42157"/>
                    </a:moveTo>
                    <a:lnTo>
                      <a:pt x="81596" y="42157"/>
                    </a:lnTo>
                    <a:lnTo>
                      <a:pt x="81596" y="59422"/>
                    </a:lnTo>
                    <a:lnTo>
                      <a:pt x="67398" y="59422"/>
                    </a:lnTo>
                    <a:lnTo>
                      <a:pt x="67398" y="42157"/>
                    </a:lnTo>
                    <a:close/>
                    <a:moveTo>
                      <a:pt x="56136" y="59422"/>
                    </a:moveTo>
                    <a:lnTo>
                      <a:pt x="41762" y="59422"/>
                    </a:lnTo>
                    <a:lnTo>
                      <a:pt x="41762" y="42157"/>
                    </a:lnTo>
                    <a:lnTo>
                      <a:pt x="56136" y="42157"/>
                    </a:lnTo>
                    <a:lnTo>
                      <a:pt x="56136" y="59422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id="{E272B2EA-42AB-645D-F21D-C3912AC42F6A}"/>
                  </a:ext>
                </a:extLst>
              </p:cNvPr>
              <p:cNvSpPr/>
              <p:nvPr/>
            </p:nvSpPr>
            <p:spPr>
              <a:xfrm>
                <a:off x="5305378" y="3336846"/>
                <a:ext cx="22962" cy="37379"/>
              </a:xfrm>
              <a:custGeom>
                <a:avLst/>
                <a:gdLst>
                  <a:gd name="connsiteX0" fmla="*/ 6705 w 22962"/>
                  <a:gd name="connsiteY0" fmla="*/ 15995 h 37379"/>
                  <a:gd name="connsiteX1" fmla="*/ 0 w 22962"/>
                  <a:gd name="connsiteY1" fmla="*/ 30588 h 37379"/>
                  <a:gd name="connsiteX2" fmla="*/ 11569 w 22962"/>
                  <a:gd name="connsiteY2" fmla="*/ 37380 h 37379"/>
                  <a:gd name="connsiteX3" fmla="*/ 18274 w 22962"/>
                  <a:gd name="connsiteY3" fmla="*/ 21166 h 37379"/>
                  <a:gd name="connsiteX4" fmla="*/ 22963 w 22962"/>
                  <a:gd name="connsiteY4" fmla="*/ 3243 h 37379"/>
                  <a:gd name="connsiteX5" fmla="*/ 11087 w 22962"/>
                  <a:gd name="connsiteY5" fmla="*/ 0 h 37379"/>
                  <a:gd name="connsiteX6" fmla="*/ 6705 w 22962"/>
                  <a:gd name="connsiteY6" fmla="*/ 15995 h 3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62" h="37379">
                    <a:moveTo>
                      <a:pt x="6705" y="15995"/>
                    </a:moveTo>
                    <a:cubicBezTo>
                      <a:pt x="4777" y="21516"/>
                      <a:pt x="2542" y="26381"/>
                      <a:pt x="0" y="30588"/>
                    </a:cubicBezTo>
                    <a:lnTo>
                      <a:pt x="11569" y="37380"/>
                    </a:lnTo>
                    <a:cubicBezTo>
                      <a:pt x="14023" y="32735"/>
                      <a:pt x="16258" y="27345"/>
                      <a:pt x="18274" y="21166"/>
                    </a:cubicBezTo>
                    <a:cubicBezTo>
                      <a:pt x="20289" y="14987"/>
                      <a:pt x="21867" y="9027"/>
                      <a:pt x="22963" y="3243"/>
                    </a:cubicBezTo>
                    <a:lnTo>
                      <a:pt x="11087" y="0"/>
                    </a:lnTo>
                    <a:cubicBezTo>
                      <a:pt x="10079" y="5171"/>
                      <a:pt x="8633" y="10473"/>
                      <a:pt x="6705" y="15995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2" name="手繪多邊形: 圖案 31">
                <a:extLst>
                  <a:ext uri="{FF2B5EF4-FFF2-40B4-BE49-F238E27FC236}">
                    <a16:creationId xmlns:a16="http://schemas.microsoft.com/office/drawing/2014/main" id="{C5C77522-F38E-88B1-3F0F-E35658F92A0E}"/>
                  </a:ext>
                </a:extLst>
              </p:cNvPr>
              <p:cNvSpPr/>
              <p:nvPr/>
            </p:nvSpPr>
            <p:spPr>
              <a:xfrm>
                <a:off x="5382154" y="3334611"/>
                <a:ext cx="25372" cy="27169"/>
              </a:xfrm>
              <a:custGeom>
                <a:avLst/>
                <a:gdLst>
                  <a:gd name="connsiteX0" fmla="*/ 15864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4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4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4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id="{DAEF72AD-4DF0-FBD4-EF54-EF94205B71E9}"/>
                  </a:ext>
                </a:extLst>
              </p:cNvPr>
              <p:cNvSpPr/>
              <p:nvPr/>
            </p:nvSpPr>
            <p:spPr>
              <a:xfrm>
                <a:off x="5355204" y="3334611"/>
                <a:ext cx="25372" cy="27169"/>
              </a:xfrm>
              <a:custGeom>
                <a:avLst/>
                <a:gdLst>
                  <a:gd name="connsiteX0" fmla="*/ 15863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3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3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3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" name="手繪多邊形: 圖案 33">
                <a:extLst>
                  <a:ext uri="{FF2B5EF4-FFF2-40B4-BE49-F238E27FC236}">
                    <a16:creationId xmlns:a16="http://schemas.microsoft.com/office/drawing/2014/main" id="{A6551875-4739-2756-6CB4-03D582ED04FC}"/>
                  </a:ext>
                </a:extLst>
              </p:cNvPr>
              <p:cNvSpPr/>
              <p:nvPr/>
            </p:nvSpPr>
            <p:spPr>
              <a:xfrm>
                <a:off x="5310155" y="3317390"/>
                <a:ext cx="102016" cy="11568"/>
              </a:xfrm>
              <a:custGeom>
                <a:avLst/>
                <a:gdLst>
                  <a:gd name="connsiteX0" fmla="*/ 0 w 102016"/>
                  <a:gd name="connsiteY0" fmla="*/ 0 h 11568"/>
                  <a:gd name="connsiteX1" fmla="*/ 102017 w 102016"/>
                  <a:gd name="connsiteY1" fmla="*/ 0 h 11568"/>
                  <a:gd name="connsiteX2" fmla="*/ 102017 w 102016"/>
                  <a:gd name="connsiteY2" fmla="*/ 11569 h 11568"/>
                  <a:gd name="connsiteX3" fmla="*/ 0 w 102016"/>
                  <a:gd name="connsiteY3" fmla="*/ 11569 h 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16" h="11568">
                    <a:moveTo>
                      <a:pt x="0" y="0"/>
                    </a:moveTo>
                    <a:lnTo>
                      <a:pt x="102017" y="0"/>
                    </a:lnTo>
                    <a:lnTo>
                      <a:pt x="102017" y="11569"/>
                    </a:lnTo>
                    <a:lnTo>
                      <a:pt x="0" y="1156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" name="手繪多邊形: 圖案 34">
                <a:extLst>
                  <a:ext uri="{FF2B5EF4-FFF2-40B4-BE49-F238E27FC236}">
                    <a16:creationId xmlns:a16="http://schemas.microsoft.com/office/drawing/2014/main" id="{63F70185-29D7-94F6-190D-B92894F3516B}"/>
                  </a:ext>
                </a:extLst>
              </p:cNvPr>
              <p:cNvSpPr/>
              <p:nvPr/>
            </p:nvSpPr>
            <p:spPr>
              <a:xfrm>
                <a:off x="5268042" y="3273130"/>
                <a:ext cx="46188" cy="105303"/>
              </a:xfrm>
              <a:custGeom>
                <a:avLst/>
                <a:gdLst>
                  <a:gd name="connsiteX0" fmla="*/ 34400 w 46188"/>
                  <a:gd name="connsiteY0" fmla="*/ 0 h 105303"/>
                  <a:gd name="connsiteX1" fmla="*/ 18975 w 46188"/>
                  <a:gd name="connsiteY1" fmla="*/ 23751 h 105303"/>
                  <a:gd name="connsiteX2" fmla="*/ 0 w 46188"/>
                  <a:gd name="connsiteY2" fmla="*/ 42726 h 105303"/>
                  <a:gd name="connsiteX3" fmla="*/ 7099 w 46188"/>
                  <a:gd name="connsiteY3" fmla="*/ 55522 h 105303"/>
                  <a:gd name="connsiteX4" fmla="*/ 18537 w 46188"/>
                  <a:gd name="connsiteY4" fmla="*/ 44567 h 105303"/>
                  <a:gd name="connsiteX5" fmla="*/ 18537 w 46188"/>
                  <a:gd name="connsiteY5" fmla="*/ 105304 h 105303"/>
                  <a:gd name="connsiteX6" fmla="*/ 31508 w 46188"/>
                  <a:gd name="connsiteY6" fmla="*/ 105304 h 105303"/>
                  <a:gd name="connsiteX7" fmla="*/ 31508 w 46188"/>
                  <a:gd name="connsiteY7" fmla="*/ 28966 h 105303"/>
                  <a:gd name="connsiteX8" fmla="*/ 46188 w 46188"/>
                  <a:gd name="connsiteY8" fmla="*/ 5522 h 105303"/>
                  <a:gd name="connsiteX9" fmla="*/ 34400 w 46188"/>
                  <a:gd name="connsiteY9" fmla="*/ 0 h 1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88" h="105303">
                    <a:moveTo>
                      <a:pt x="34400" y="0"/>
                    </a:moveTo>
                    <a:cubicBezTo>
                      <a:pt x="30368" y="7932"/>
                      <a:pt x="25241" y="15863"/>
                      <a:pt x="18975" y="23751"/>
                    </a:cubicBezTo>
                    <a:cubicBezTo>
                      <a:pt x="12708" y="31683"/>
                      <a:pt x="6354" y="37993"/>
                      <a:pt x="0" y="42726"/>
                    </a:cubicBezTo>
                    <a:lnTo>
                      <a:pt x="7099" y="55522"/>
                    </a:lnTo>
                    <a:cubicBezTo>
                      <a:pt x="11437" y="51929"/>
                      <a:pt x="15206" y="48292"/>
                      <a:pt x="18537" y="44567"/>
                    </a:cubicBezTo>
                    <a:lnTo>
                      <a:pt x="18537" y="105304"/>
                    </a:lnTo>
                    <a:lnTo>
                      <a:pt x="31508" y="105304"/>
                    </a:lnTo>
                    <a:lnTo>
                      <a:pt x="31508" y="28966"/>
                    </a:lnTo>
                    <a:cubicBezTo>
                      <a:pt x="36153" y="23006"/>
                      <a:pt x="41017" y="15162"/>
                      <a:pt x="46188" y="5522"/>
                    </a:cubicBezTo>
                    <a:lnTo>
                      <a:pt x="3440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" name="手繪多邊形: 圖案 35">
                <a:extLst>
                  <a:ext uri="{FF2B5EF4-FFF2-40B4-BE49-F238E27FC236}">
                    <a16:creationId xmlns:a16="http://schemas.microsoft.com/office/drawing/2014/main" id="{ABF35268-45FD-E863-4C3E-4EDE2C12D931}"/>
                  </a:ext>
                </a:extLst>
              </p:cNvPr>
              <p:cNvSpPr/>
              <p:nvPr/>
            </p:nvSpPr>
            <p:spPr>
              <a:xfrm>
                <a:off x="5268963" y="3238160"/>
                <a:ext cx="42901" cy="49080"/>
              </a:xfrm>
              <a:custGeom>
                <a:avLst/>
                <a:gdLst>
                  <a:gd name="connsiteX0" fmla="*/ 26950 w 42901"/>
                  <a:gd name="connsiteY0" fmla="*/ 29623 h 49080"/>
                  <a:gd name="connsiteX1" fmla="*/ 42902 w 42901"/>
                  <a:gd name="connsiteY1" fmla="*/ 6179 h 49080"/>
                  <a:gd name="connsiteX2" fmla="*/ 31026 w 42901"/>
                  <a:gd name="connsiteY2" fmla="*/ 0 h 49080"/>
                  <a:gd name="connsiteX3" fmla="*/ 0 w 42901"/>
                  <a:gd name="connsiteY3" fmla="*/ 37029 h 49080"/>
                  <a:gd name="connsiteX4" fmla="*/ 7713 w 42901"/>
                  <a:gd name="connsiteY4" fmla="*/ 49080 h 49080"/>
                  <a:gd name="connsiteX5" fmla="*/ 26950 w 42901"/>
                  <a:gd name="connsiteY5" fmla="*/ 29623 h 4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01" h="49080">
                    <a:moveTo>
                      <a:pt x="26950" y="29623"/>
                    </a:moveTo>
                    <a:cubicBezTo>
                      <a:pt x="33173" y="21999"/>
                      <a:pt x="38476" y="14198"/>
                      <a:pt x="42902" y="6179"/>
                    </a:cubicBezTo>
                    <a:lnTo>
                      <a:pt x="31026" y="0"/>
                    </a:lnTo>
                    <a:cubicBezTo>
                      <a:pt x="23532" y="14417"/>
                      <a:pt x="13190" y="26731"/>
                      <a:pt x="0" y="37029"/>
                    </a:cubicBezTo>
                    <a:lnTo>
                      <a:pt x="7713" y="49080"/>
                    </a:lnTo>
                    <a:cubicBezTo>
                      <a:pt x="14286" y="43734"/>
                      <a:pt x="20684" y="37248"/>
                      <a:pt x="26950" y="29623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" name="手繪多邊形: 圖案 36">
                <a:extLst>
                  <a:ext uri="{FF2B5EF4-FFF2-40B4-BE49-F238E27FC236}">
                    <a16:creationId xmlns:a16="http://schemas.microsoft.com/office/drawing/2014/main" id="{3608347F-928B-166D-CBE0-6DCCAC0B8FF0}"/>
                  </a:ext>
                </a:extLst>
              </p:cNvPr>
              <p:cNvSpPr/>
              <p:nvPr/>
            </p:nvSpPr>
            <p:spPr>
              <a:xfrm>
                <a:off x="5334564" y="3336846"/>
                <a:ext cx="77695" cy="41674"/>
              </a:xfrm>
              <a:custGeom>
                <a:avLst/>
                <a:gdLst>
                  <a:gd name="connsiteX0" fmla="*/ 19588 w 77695"/>
                  <a:gd name="connsiteY0" fmla="*/ 28703 h 41674"/>
                  <a:gd name="connsiteX1" fmla="*/ 14505 w 77695"/>
                  <a:gd name="connsiteY1" fmla="*/ 27476 h 41674"/>
                  <a:gd name="connsiteX2" fmla="*/ 13278 w 77695"/>
                  <a:gd name="connsiteY2" fmla="*/ 22393 h 41674"/>
                  <a:gd name="connsiteX3" fmla="*/ 13278 w 77695"/>
                  <a:gd name="connsiteY3" fmla="*/ 0 h 41674"/>
                  <a:gd name="connsiteX4" fmla="*/ 0 w 77695"/>
                  <a:gd name="connsiteY4" fmla="*/ 0 h 41674"/>
                  <a:gd name="connsiteX5" fmla="*/ 0 w 77695"/>
                  <a:gd name="connsiteY5" fmla="*/ 25767 h 41674"/>
                  <a:gd name="connsiteX6" fmla="*/ 3725 w 77695"/>
                  <a:gd name="connsiteY6" fmla="*/ 38125 h 41674"/>
                  <a:gd name="connsiteX7" fmla="*/ 16214 w 77695"/>
                  <a:gd name="connsiteY7" fmla="*/ 41674 h 41674"/>
                  <a:gd name="connsiteX8" fmla="*/ 64637 w 77695"/>
                  <a:gd name="connsiteY8" fmla="*/ 41674 h 41674"/>
                  <a:gd name="connsiteX9" fmla="*/ 77696 w 77695"/>
                  <a:gd name="connsiteY9" fmla="*/ 28616 h 41674"/>
                  <a:gd name="connsiteX10" fmla="*/ 19588 w 77695"/>
                  <a:gd name="connsiteY10" fmla="*/ 28703 h 4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95" h="41674">
                    <a:moveTo>
                      <a:pt x="19588" y="28703"/>
                    </a:moveTo>
                    <a:cubicBezTo>
                      <a:pt x="17003" y="28703"/>
                      <a:pt x="15338" y="28309"/>
                      <a:pt x="14505" y="27476"/>
                    </a:cubicBezTo>
                    <a:cubicBezTo>
                      <a:pt x="13672" y="26644"/>
                      <a:pt x="13278" y="24978"/>
                      <a:pt x="13278" y="22393"/>
                    </a:cubicBezTo>
                    <a:lnTo>
                      <a:pt x="13278" y="0"/>
                    </a:lnTo>
                    <a:lnTo>
                      <a:pt x="0" y="0"/>
                    </a:lnTo>
                    <a:lnTo>
                      <a:pt x="0" y="25767"/>
                    </a:lnTo>
                    <a:cubicBezTo>
                      <a:pt x="0" y="31639"/>
                      <a:pt x="1227" y="35759"/>
                      <a:pt x="3725" y="38125"/>
                    </a:cubicBezTo>
                    <a:cubicBezTo>
                      <a:pt x="6179" y="40491"/>
                      <a:pt x="10342" y="41674"/>
                      <a:pt x="16214" y="41674"/>
                    </a:cubicBezTo>
                    <a:lnTo>
                      <a:pt x="64637" y="41674"/>
                    </a:lnTo>
                    <a:lnTo>
                      <a:pt x="77696" y="28616"/>
                    </a:lnTo>
                    <a:lnTo>
                      <a:pt x="19588" y="28703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" name="手繪多邊形: 圖案 37">
                <a:extLst>
                  <a:ext uri="{FF2B5EF4-FFF2-40B4-BE49-F238E27FC236}">
                    <a16:creationId xmlns:a16="http://schemas.microsoft.com/office/drawing/2014/main" id="{730BAF92-8DF8-146A-277D-0ACDE96C4DB9}"/>
                  </a:ext>
                </a:extLst>
              </p:cNvPr>
              <p:cNvSpPr/>
              <p:nvPr/>
            </p:nvSpPr>
            <p:spPr>
              <a:xfrm>
                <a:off x="4994419" y="3320808"/>
                <a:ext cx="34443" cy="58808"/>
              </a:xfrm>
              <a:custGeom>
                <a:avLst/>
                <a:gdLst>
                  <a:gd name="connsiteX0" fmla="*/ 0 w 34443"/>
                  <a:gd name="connsiteY0" fmla="*/ 49694 h 58808"/>
                  <a:gd name="connsiteX1" fmla="*/ 11437 w 34443"/>
                  <a:gd name="connsiteY1" fmla="*/ 58809 h 58808"/>
                  <a:gd name="connsiteX2" fmla="*/ 24628 w 34443"/>
                  <a:gd name="connsiteY2" fmla="*/ 32954 h 58808"/>
                  <a:gd name="connsiteX3" fmla="*/ 34444 w 34443"/>
                  <a:gd name="connsiteY3" fmla="*/ 4777 h 58808"/>
                  <a:gd name="connsiteX4" fmla="*/ 22261 w 34443"/>
                  <a:gd name="connsiteY4" fmla="*/ 0 h 58808"/>
                  <a:gd name="connsiteX5" fmla="*/ 0 w 34443"/>
                  <a:gd name="connsiteY5" fmla="*/ 49694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43" h="58808">
                    <a:moveTo>
                      <a:pt x="0" y="49694"/>
                    </a:moveTo>
                    <a:lnTo>
                      <a:pt x="11437" y="58809"/>
                    </a:lnTo>
                    <a:cubicBezTo>
                      <a:pt x="16258" y="51315"/>
                      <a:pt x="20684" y="42682"/>
                      <a:pt x="24628" y="32954"/>
                    </a:cubicBezTo>
                    <a:cubicBezTo>
                      <a:pt x="28572" y="23226"/>
                      <a:pt x="31858" y="13848"/>
                      <a:pt x="34444" y="4777"/>
                    </a:cubicBezTo>
                    <a:lnTo>
                      <a:pt x="22261" y="0"/>
                    </a:lnTo>
                    <a:cubicBezTo>
                      <a:pt x="16170" y="20158"/>
                      <a:pt x="8764" y="36723"/>
                      <a:pt x="0" y="49694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9" name="手繪多邊形: 圖案 38">
                <a:extLst>
                  <a:ext uri="{FF2B5EF4-FFF2-40B4-BE49-F238E27FC236}">
                    <a16:creationId xmlns:a16="http://schemas.microsoft.com/office/drawing/2014/main" id="{4564AB34-F329-3F11-175A-18CCB887C580}"/>
                  </a:ext>
                </a:extLst>
              </p:cNvPr>
              <p:cNvSpPr/>
              <p:nvPr/>
            </p:nvSpPr>
            <p:spPr>
              <a:xfrm>
                <a:off x="5000116" y="3238072"/>
                <a:ext cx="33041" cy="28834"/>
              </a:xfrm>
              <a:custGeom>
                <a:avLst/>
                <a:gdLst>
                  <a:gd name="connsiteX0" fmla="*/ 33042 w 33041"/>
                  <a:gd name="connsiteY0" fmla="*/ 17748 h 28834"/>
                  <a:gd name="connsiteX1" fmla="*/ 7713 w 33041"/>
                  <a:gd name="connsiteY1" fmla="*/ 0 h 28834"/>
                  <a:gd name="connsiteX2" fmla="*/ 0 w 33041"/>
                  <a:gd name="connsiteY2" fmla="*/ 10780 h 28834"/>
                  <a:gd name="connsiteX3" fmla="*/ 25460 w 33041"/>
                  <a:gd name="connsiteY3" fmla="*/ 28835 h 28834"/>
                  <a:gd name="connsiteX4" fmla="*/ 33042 w 33041"/>
                  <a:gd name="connsiteY4" fmla="*/ 17748 h 2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1" h="28834">
                    <a:moveTo>
                      <a:pt x="33042" y="17748"/>
                    </a:moveTo>
                    <a:cubicBezTo>
                      <a:pt x="24715" y="10649"/>
                      <a:pt x="16258" y="4733"/>
                      <a:pt x="7713" y="0"/>
                    </a:cubicBezTo>
                    <a:lnTo>
                      <a:pt x="0" y="10780"/>
                    </a:lnTo>
                    <a:cubicBezTo>
                      <a:pt x="8940" y="16214"/>
                      <a:pt x="17441" y="22261"/>
                      <a:pt x="25460" y="28835"/>
                    </a:cubicBezTo>
                    <a:lnTo>
                      <a:pt x="33042" y="177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0" name="手繪多邊形: 圖案 39">
                <a:extLst>
                  <a:ext uri="{FF2B5EF4-FFF2-40B4-BE49-F238E27FC236}">
                    <a16:creationId xmlns:a16="http://schemas.microsoft.com/office/drawing/2014/main" id="{275EA7A8-1EBA-52B3-545B-17F8620E8CBE}"/>
                  </a:ext>
                </a:extLst>
              </p:cNvPr>
              <p:cNvSpPr/>
              <p:nvPr/>
            </p:nvSpPr>
            <p:spPr>
              <a:xfrm>
                <a:off x="5031887" y="3242235"/>
                <a:ext cx="43032" cy="136329"/>
              </a:xfrm>
              <a:custGeom>
                <a:avLst/>
                <a:gdLst>
                  <a:gd name="connsiteX0" fmla="*/ 2498 w 43032"/>
                  <a:gd name="connsiteY0" fmla="*/ 12840 h 136329"/>
                  <a:gd name="connsiteX1" fmla="*/ 30281 w 43032"/>
                  <a:gd name="connsiteY1" fmla="*/ 12840 h 136329"/>
                  <a:gd name="connsiteX2" fmla="*/ 30281 w 43032"/>
                  <a:gd name="connsiteY2" fmla="*/ 35364 h 136329"/>
                  <a:gd name="connsiteX3" fmla="*/ 4338 w 43032"/>
                  <a:gd name="connsiteY3" fmla="*/ 35364 h 136329"/>
                  <a:gd name="connsiteX4" fmla="*/ 0 w 43032"/>
                  <a:gd name="connsiteY4" fmla="*/ 84269 h 136329"/>
                  <a:gd name="connsiteX5" fmla="*/ 28396 w 43032"/>
                  <a:gd name="connsiteY5" fmla="*/ 84269 h 136329"/>
                  <a:gd name="connsiteX6" fmla="*/ 26074 w 43032"/>
                  <a:gd name="connsiteY6" fmla="*/ 114375 h 136329"/>
                  <a:gd name="connsiteX7" fmla="*/ 17572 w 43032"/>
                  <a:gd name="connsiteY7" fmla="*/ 122569 h 136329"/>
                  <a:gd name="connsiteX8" fmla="*/ 2147 w 43032"/>
                  <a:gd name="connsiteY8" fmla="*/ 122569 h 136329"/>
                  <a:gd name="connsiteX9" fmla="*/ 5215 w 43032"/>
                  <a:gd name="connsiteY9" fmla="*/ 136329 h 136329"/>
                  <a:gd name="connsiteX10" fmla="*/ 20509 w 43032"/>
                  <a:gd name="connsiteY10" fmla="*/ 136329 h 136329"/>
                  <a:gd name="connsiteX11" fmla="*/ 38870 w 43032"/>
                  <a:gd name="connsiteY11" fmla="*/ 118275 h 136329"/>
                  <a:gd name="connsiteX12" fmla="*/ 41631 w 43032"/>
                  <a:gd name="connsiteY12" fmla="*/ 71517 h 136329"/>
                  <a:gd name="connsiteX13" fmla="*/ 14636 w 43032"/>
                  <a:gd name="connsiteY13" fmla="*/ 71517 h 136329"/>
                  <a:gd name="connsiteX14" fmla="*/ 16477 w 43032"/>
                  <a:gd name="connsiteY14" fmla="*/ 47897 h 136329"/>
                  <a:gd name="connsiteX15" fmla="*/ 43033 w 43032"/>
                  <a:gd name="connsiteY15" fmla="*/ 47897 h 136329"/>
                  <a:gd name="connsiteX16" fmla="*/ 43033 w 43032"/>
                  <a:gd name="connsiteY16" fmla="*/ 0 h 136329"/>
                  <a:gd name="connsiteX17" fmla="*/ 2454 w 43032"/>
                  <a:gd name="connsiteY17" fmla="*/ 0 h 136329"/>
                  <a:gd name="connsiteX18" fmla="*/ 2454 w 43032"/>
                  <a:gd name="connsiteY18" fmla="*/ 12840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032" h="136329">
                    <a:moveTo>
                      <a:pt x="2498" y="12840"/>
                    </a:moveTo>
                    <a:lnTo>
                      <a:pt x="30281" y="12840"/>
                    </a:lnTo>
                    <a:lnTo>
                      <a:pt x="30281" y="35364"/>
                    </a:lnTo>
                    <a:lnTo>
                      <a:pt x="4338" y="35364"/>
                    </a:lnTo>
                    <a:cubicBezTo>
                      <a:pt x="3812" y="52937"/>
                      <a:pt x="2366" y="69282"/>
                      <a:pt x="0" y="84269"/>
                    </a:cubicBezTo>
                    <a:lnTo>
                      <a:pt x="28396" y="84269"/>
                    </a:lnTo>
                    <a:cubicBezTo>
                      <a:pt x="28396" y="95093"/>
                      <a:pt x="27608" y="105085"/>
                      <a:pt x="26074" y="114375"/>
                    </a:cubicBezTo>
                    <a:cubicBezTo>
                      <a:pt x="24935" y="121781"/>
                      <a:pt x="21516" y="122569"/>
                      <a:pt x="17572" y="122569"/>
                    </a:cubicBezTo>
                    <a:lnTo>
                      <a:pt x="2147" y="122569"/>
                    </a:lnTo>
                    <a:lnTo>
                      <a:pt x="5215" y="136329"/>
                    </a:lnTo>
                    <a:lnTo>
                      <a:pt x="20509" y="136329"/>
                    </a:lnTo>
                    <a:cubicBezTo>
                      <a:pt x="33787" y="136329"/>
                      <a:pt x="37687" y="127916"/>
                      <a:pt x="38870" y="118275"/>
                    </a:cubicBezTo>
                    <a:cubicBezTo>
                      <a:pt x="40579" y="104690"/>
                      <a:pt x="41631" y="89090"/>
                      <a:pt x="41631" y="71517"/>
                    </a:cubicBezTo>
                    <a:lnTo>
                      <a:pt x="14636" y="71517"/>
                    </a:lnTo>
                    <a:cubicBezTo>
                      <a:pt x="15644" y="61964"/>
                      <a:pt x="16302" y="54076"/>
                      <a:pt x="16477" y="47897"/>
                    </a:cubicBezTo>
                    <a:lnTo>
                      <a:pt x="43033" y="47897"/>
                    </a:lnTo>
                    <a:lnTo>
                      <a:pt x="43033" y="0"/>
                    </a:lnTo>
                    <a:lnTo>
                      <a:pt x="2454" y="0"/>
                    </a:lnTo>
                    <a:lnTo>
                      <a:pt x="2454" y="1284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1" name="手繪多邊形: 圖案 40">
                <a:extLst>
                  <a:ext uri="{FF2B5EF4-FFF2-40B4-BE49-F238E27FC236}">
                    <a16:creationId xmlns:a16="http://schemas.microsoft.com/office/drawing/2014/main" id="{B0592356-E94C-B303-5DD0-C151B879858E}"/>
                  </a:ext>
                </a:extLst>
              </p:cNvPr>
              <p:cNvSpPr/>
              <p:nvPr/>
            </p:nvSpPr>
            <p:spPr>
              <a:xfrm>
                <a:off x="4992886" y="3275145"/>
                <a:ext cx="35188" cy="30675"/>
              </a:xfrm>
              <a:custGeom>
                <a:avLst/>
                <a:gdLst>
                  <a:gd name="connsiteX0" fmla="*/ 35189 w 35188"/>
                  <a:gd name="connsiteY0" fmla="*/ 20027 h 30675"/>
                  <a:gd name="connsiteX1" fmla="*/ 22218 w 35188"/>
                  <a:gd name="connsiteY1" fmla="*/ 9553 h 30675"/>
                  <a:gd name="connsiteX2" fmla="*/ 8019 w 35188"/>
                  <a:gd name="connsiteY2" fmla="*/ 0 h 30675"/>
                  <a:gd name="connsiteX3" fmla="*/ 0 w 35188"/>
                  <a:gd name="connsiteY3" fmla="*/ 10780 h 30675"/>
                  <a:gd name="connsiteX4" fmla="*/ 27170 w 35188"/>
                  <a:gd name="connsiteY4" fmla="*/ 30675 h 30675"/>
                  <a:gd name="connsiteX5" fmla="*/ 35189 w 35188"/>
                  <a:gd name="connsiteY5" fmla="*/ 20027 h 3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88" h="30675">
                    <a:moveTo>
                      <a:pt x="35189" y="20027"/>
                    </a:moveTo>
                    <a:cubicBezTo>
                      <a:pt x="31376" y="16652"/>
                      <a:pt x="27038" y="13147"/>
                      <a:pt x="22218" y="9553"/>
                    </a:cubicBezTo>
                    <a:cubicBezTo>
                      <a:pt x="17397" y="5960"/>
                      <a:pt x="12665" y="2761"/>
                      <a:pt x="8019" y="0"/>
                    </a:cubicBezTo>
                    <a:lnTo>
                      <a:pt x="0" y="10780"/>
                    </a:lnTo>
                    <a:cubicBezTo>
                      <a:pt x="8633" y="16126"/>
                      <a:pt x="17704" y="22787"/>
                      <a:pt x="27170" y="30675"/>
                    </a:cubicBezTo>
                    <a:lnTo>
                      <a:pt x="35189" y="2002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2" name="手繪多邊形: 圖案 41">
                <a:extLst>
                  <a:ext uri="{FF2B5EF4-FFF2-40B4-BE49-F238E27FC236}">
                    <a16:creationId xmlns:a16="http://schemas.microsoft.com/office/drawing/2014/main" id="{AE34433E-AF47-FDFD-35E1-8CDC2FD72C75}"/>
                  </a:ext>
                </a:extLst>
              </p:cNvPr>
              <p:cNvSpPr/>
              <p:nvPr/>
            </p:nvSpPr>
            <p:spPr>
              <a:xfrm>
                <a:off x="5076503" y="3242191"/>
                <a:ext cx="61738" cy="136329"/>
              </a:xfrm>
              <a:custGeom>
                <a:avLst/>
                <a:gdLst>
                  <a:gd name="connsiteX0" fmla="*/ 61739 w 61738"/>
                  <a:gd name="connsiteY0" fmla="*/ 124585 h 136329"/>
                  <a:gd name="connsiteX1" fmla="*/ 50959 w 61738"/>
                  <a:gd name="connsiteY1" fmla="*/ 69457 h 136329"/>
                  <a:gd name="connsiteX2" fmla="*/ 37462 w 61738"/>
                  <a:gd name="connsiteY2" fmla="*/ 72087 h 136329"/>
                  <a:gd name="connsiteX3" fmla="*/ 47059 w 61738"/>
                  <a:gd name="connsiteY3" fmla="*/ 121123 h 136329"/>
                  <a:gd name="connsiteX4" fmla="*/ 18224 w 61738"/>
                  <a:gd name="connsiteY4" fmla="*/ 121123 h 136329"/>
                  <a:gd name="connsiteX5" fmla="*/ 15025 w 61738"/>
                  <a:gd name="connsiteY5" fmla="*/ 117267 h 136329"/>
                  <a:gd name="connsiteX6" fmla="*/ 32028 w 61738"/>
                  <a:gd name="connsiteY6" fmla="*/ 0 h 136329"/>
                  <a:gd name="connsiteX7" fmla="*/ 18312 w 61738"/>
                  <a:gd name="connsiteY7" fmla="*/ 0 h 136329"/>
                  <a:gd name="connsiteX8" fmla="*/ 10468 w 61738"/>
                  <a:gd name="connsiteY8" fmla="*/ 65864 h 136329"/>
                  <a:gd name="connsiteX9" fmla="*/ 257 w 61738"/>
                  <a:gd name="connsiteY9" fmla="*/ 123008 h 136329"/>
                  <a:gd name="connsiteX10" fmla="*/ 11870 w 61738"/>
                  <a:gd name="connsiteY10" fmla="*/ 136329 h 136329"/>
                  <a:gd name="connsiteX11" fmla="*/ 50082 w 61738"/>
                  <a:gd name="connsiteY11" fmla="*/ 136329 h 136329"/>
                  <a:gd name="connsiteX12" fmla="*/ 50082 w 61738"/>
                  <a:gd name="connsiteY12" fmla="*/ 136329 h 136329"/>
                  <a:gd name="connsiteX13" fmla="*/ 61739 w 61738"/>
                  <a:gd name="connsiteY13" fmla="*/ 124585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38" h="136329">
                    <a:moveTo>
                      <a:pt x="61739" y="124585"/>
                    </a:moveTo>
                    <a:lnTo>
                      <a:pt x="50959" y="69457"/>
                    </a:lnTo>
                    <a:lnTo>
                      <a:pt x="37462" y="72087"/>
                    </a:lnTo>
                    <a:lnTo>
                      <a:pt x="47059" y="121123"/>
                    </a:lnTo>
                    <a:lnTo>
                      <a:pt x="18224" y="121123"/>
                    </a:lnTo>
                    <a:cubicBezTo>
                      <a:pt x="16164" y="121123"/>
                      <a:pt x="14631" y="119283"/>
                      <a:pt x="15025" y="117267"/>
                    </a:cubicBezTo>
                    <a:cubicBezTo>
                      <a:pt x="17873" y="101973"/>
                      <a:pt x="28391" y="40973"/>
                      <a:pt x="32028" y="0"/>
                    </a:cubicBezTo>
                    <a:lnTo>
                      <a:pt x="18312" y="0"/>
                    </a:lnTo>
                    <a:cubicBezTo>
                      <a:pt x="16559" y="20771"/>
                      <a:pt x="14324" y="41674"/>
                      <a:pt x="10468" y="65864"/>
                    </a:cubicBezTo>
                    <a:cubicBezTo>
                      <a:pt x="7006" y="87687"/>
                      <a:pt x="2098" y="112447"/>
                      <a:pt x="257" y="123008"/>
                    </a:cubicBezTo>
                    <a:cubicBezTo>
                      <a:pt x="-1452" y="132867"/>
                      <a:pt x="5691" y="136329"/>
                      <a:pt x="11870" y="136329"/>
                    </a:cubicBezTo>
                    <a:lnTo>
                      <a:pt x="50082" y="136329"/>
                    </a:lnTo>
                    <a:lnTo>
                      <a:pt x="50082" y="136329"/>
                    </a:lnTo>
                    <a:lnTo>
                      <a:pt x="61739" y="12458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3" name="手繪多邊形: 圖案 42">
                <a:extLst>
                  <a:ext uri="{FF2B5EF4-FFF2-40B4-BE49-F238E27FC236}">
                    <a16:creationId xmlns:a16="http://schemas.microsoft.com/office/drawing/2014/main" id="{93DA1A4E-16D4-4C4F-3370-1DA08A737BEC}"/>
                  </a:ext>
                </a:extLst>
              </p:cNvPr>
              <p:cNvSpPr/>
              <p:nvPr/>
            </p:nvSpPr>
            <p:spPr>
              <a:xfrm>
                <a:off x="5547450" y="3288949"/>
                <a:ext cx="60517" cy="89571"/>
              </a:xfrm>
              <a:custGeom>
                <a:avLst/>
                <a:gdLst>
                  <a:gd name="connsiteX0" fmla="*/ 0 w 60517"/>
                  <a:gd name="connsiteY0" fmla="*/ 89572 h 89571"/>
                  <a:gd name="connsiteX1" fmla="*/ 13278 w 60517"/>
                  <a:gd name="connsiteY1" fmla="*/ 89572 h 89571"/>
                  <a:gd name="connsiteX2" fmla="*/ 13278 w 60517"/>
                  <a:gd name="connsiteY2" fmla="*/ 59466 h 89571"/>
                  <a:gd name="connsiteX3" fmla="*/ 47546 w 60517"/>
                  <a:gd name="connsiteY3" fmla="*/ 59466 h 89571"/>
                  <a:gd name="connsiteX4" fmla="*/ 47546 w 60517"/>
                  <a:gd name="connsiteY4" fmla="*/ 71824 h 89571"/>
                  <a:gd name="connsiteX5" fmla="*/ 42595 w 60517"/>
                  <a:gd name="connsiteY5" fmla="*/ 76776 h 89571"/>
                  <a:gd name="connsiteX6" fmla="*/ 27520 w 60517"/>
                  <a:gd name="connsiteY6" fmla="*/ 76776 h 89571"/>
                  <a:gd name="connsiteX7" fmla="*/ 31201 w 60517"/>
                  <a:gd name="connsiteY7" fmla="*/ 89528 h 89571"/>
                  <a:gd name="connsiteX8" fmla="*/ 43603 w 60517"/>
                  <a:gd name="connsiteY8" fmla="*/ 89528 h 89571"/>
                  <a:gd name="connsiteX9" fmla="*/ 60518 w 60517"/>
                  <a:gd name="connsiteY9" fmla="*/ 72393 h 89571"/>
                  <a:gd name="connsiteX10" fmla="*/ 60518 w 60517"/>
                  <a:gd name="connsiteY10" fmla="*/ 0 h 89571"/>
                  <a:gd name="connsiteX11" fmla="*/ 44 w 60517"/>
                  <a:gd name="connsiteY11" fmla="*/ 0 h 89571"/>
                  <a:gd name="connsiteX12" fmla="*/ 44 w 60517"/>
                  <a:gd name="connsiteY12" fmla="*/ 89572 h 89571"/>
                  <a:gd name="connsiteX13" fmla="*/ 13278 w 60517"/>
                  <a:gd name="connsiteY13" fmla="*/ 11963 h 89571"/>
                  <a:gd name="connsiteX14" fmla="*/ 47546 w 60517"/>
                  <a:gd name="connsiteY14" fmla="*/ 11963 h 89571"/>
                  <a:gd name="connsiteX15" fmla="*/ 47546 w 60517"/>
                  <a:gd name="connsiteY15" fmla="*/ 24453 h 89571"/>
                  <a:gd name="connsiteX16" fmla="*/ 13278 w 60517"/>
                  <a:gd name="connsiteY16" fmla="*/ 24453 h 89571"/>
                  <a:gd name="connsiteX17" fmla="*/ 13278 w 60517"/>
                  <a:gd name="connsiteY17" fmla="*/ 11963 h 89571"/>
                  <a:gd name="connsiteX18" fmla="*/ 13278 w 60517"/>
                  <a:gd name="connsiteY18" fmla="*/ 35715 h 89571"/>
                  <a:gd name="connsiteX19" fmla="*/ 47546 w 60517"/>
                  <a:gd name="connsiteY19" fmla="*/ 35715 h 89571"/>
                  <a:gd name="connsiteX20" fmla="*/ 47546 w 60517"/>
                  <a:gd name="connsiteY20" fmla="*/ 48204 h 89571"/>
                  <a:gd name="connsiteX21" fmla="*/ 13278 w 60517"/>
                  <a:gd name="connsiteY21" fmla="*/ 48204 h 89571"/>
                  <a:gd name="connsiteX22" fmla="*/ 13278 w 60517"/>
                  <a:gd name="connsiteY22" fmla="*/ 35715 h 8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17" h="89571">
                    <a:moveTo>
                      <a:pt x="0" y="89572"/>
                    </a:moveTo>
                    <a:lnTo>
                      <a:pt x="13278" y="89572"/>
                    </a:lnTo>
                    <a:lnTo>
                      <a:pt x="13278" y="59466"/>
                    </a:lnTo>
                    <a:lnTo>
                      <a:pt x="47546" y="59466"/>
                    </a:lnTo>
                    <a:lnTo>
                      <a:pt x="47546" y="71824"/>
                    </a:lnTo>
                    <a:cubicBezTo>
                      <a:pt x="47546" y="74585"/>
                      <a:pt x="45312" y="76776"/>
                      <a:pt x="42595" y="76776"/>
                    </a:cubicBezTo>
                    <a:lnTo>
                      <a:pt x="27520" y="76776"/>
                    </a:lnTo>
                    <a:lnTo>
                      <a:pt x="31201" y="89528"/>
                    </a:lnTo>
                    <a:lnTo>
                      <a:pt x="43603" y="89528"/>
                    </a:lnTo>
                    <a:cubicBezTo>
                      <a:pt x="53068" y="89528"/>
                      <a:pt x="60518" y="84182"/>
                      <a:pt x="60518" y="72393"/>
                    </a:cubicBezTo>
                    <a:lnTo>
                      <a:pt x="60518" y="0"/>
                    </a:lnTo>
                    <a:lnTo>
                      <a:pt x="44" y="0"/>
                    </a:lnTo>
                    <a:lnTo>
                      <a:pt x="44" y="89572"/>
                    </a:lnTo>
                    <a:close/>
                    <a:moveTo>
                      <a:pt x="13278" y="11963"/>
                    </a:moveTo>
                    <a:lnTo>
                      <a:pt x="47546" y="11963"/>
                    </a:lnTo>
                    <a:lnTo>
                      <a:pt x="47546" y="24453"/>
                    </a:lnTo>
                    <a:lnTo>
                      <a:pt x="13278" y="24453"/>
                    </a:lnTo>
                    <a:lnTo>
                      <a:pt x="13278" y="11963"/>
                    </a:lnTo>
                    <a:close/>
                    <a:moveTo>
                      <a:pt x="13278" y="35715"/>
                    </a:moveTo>
                    <a:lnTo>
                      <a:pt x="47546" y="35715"/>
                    </a:lnTo>
                    <a:lnTo>
                      <a:pt x="47546" y="48204"/>
                    </a:lnTo>
                    <a:lnTo>
                      <a:pt x="13278" y="48204"/>
                    </a:lnTo>
                    <a:lnTo>
                      <a:pt x="13278" y="3571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4" name="手繪多邊形: 圖案 43">
                <a:extLst>
                  <a:ext uri="{FF2B5EF4-FFF2-40B4-BE49-F238E27FC236}">
                    <a16:creationId xmlns:a16="http://schemas.microsoft.com/office/drawing/2014/main" id="{9E042A8D-86E4-BAC6-55AA-2E1F4961C3D1}"/>
                  </a:ext>
                </a:extLst>
              </p:cNvPr>
              <p:cNvSpPr/>
              <p:nvPr/>
            </p:nvSpPr>
            <p:spPr>
              <a:xfrm>
                <a:off x="5621026" y="3310159"/>
                <a:ext cx="62665" cy="68405"/>
              </a:xfrm>
              <a:custGeom>
                <a:avLst/>
                <a:gdLst>
                  <a:gd name="connsiteX0" fmla="*/ 19588 w 62665"/>
                  <a:gd name="connsiteY0" fmla="*/ 55391 h 68405"/>
                  <a:gd name="connsiteX1" fmla="*/ 14505 w 62665"/>
                  <a:gd name="connsiteY1" fmla="*/ 54164 h 68405"/>
                  <a:gd name="connsiteX2" fmla="*/ 13278 w 62665"/>
                  <a:gd name="connsiteY2" fmla="*/ 49080 h 68405"/>
                  <a:gd name="connsiteX3" fmla="*/ 13278 w 62665"/>
                  <a:gd name="connsiteY3" fmla="*/ 28572 h 68405"/>
                  <a:gd name="connsiteX4" fmla="*/ 57363 w 62665"/>
                  <a:gd name="connsiteY4" fmla="*/ 28572 h 68405"/>
                  <a:gd name="connsiteX5" fmla="*/ 57363 w 62665"/>
                  <a:gd name="connsiteY5" fmla="*/ 16039 h 68405"/>
                  <a:gd name="connsiteX6" fmla="*/ 13278 w 62665"/>
                  <a:gd name="connsiteY6" fmla="*/ 16039 h 68405"/>
                  <a:gd name="connsiteX7" fmla="*/ 13278 w 62665"/>
                  <a:gd name="connsiteY7" fmla="*/ 0 h 68405"/>
                  <a:gd name="connsiteX8" fmla="*/ 0 w 62665"/>
                  <a:gd name="connsiteY8" fmla="*/ 0 h 68405"/>
                  <a:gd name="connsiteX9" fmla="*/ 0 w 62665"/>
                  <a:gd name="connsiteY9" fmla="*/ 52498 h 68405"/>
                  <a:gd name="connsiteX10" fmla="*/ 3725 w 62665"/>
                  <a:gd name="connsiteY10" fmla="*/ 64856 h 68405"/>
                  <a:gd name="connsiteX11" fmla="*/ 16214 w 62665"/>
                  <a:gd name="connsiteY11" fmla="*/ 68406 h 68405"/>
                  <a:gd name="connsiteX12" fmla="*/ 49650 w 62665"/>
                  <a:gd name="connsiteY12" fmla="*/ 68406 h 68405"/>
                  <a:gd name="connsiteX13" fmla="*/ 62665 w 62665"/>
                  <a:gd name="connsiteY13" fmla="*/ 55391 h 68405"/>
                  <a:gd name="connsiteX14" fmla="*/ 19588 w 62665"/>
                  <a:gd name="connsiteY14" fmla="*/ 55391 h 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5" h="68405">
                    <a:moveTo>
                      <a:pt x="19588" y="55391"/>
                    </a:moveTo>
                    <a:cubicBezTo>
                      <a:pt x="17003" y="55391"/>
                      <a:pt x="15338" y="54996"/>
                      <a:pt x="14505" y="54164"/>
                    </a:cubicBezTo>
                    <a:cubicBezTo>
                      <a:pt x="13672" y="53331"/>
                      <a:pt x="13278" y="51666"/>
                      <a:pt x="13278" y="49080"/>
                    </a:cubicBezTo>
                    <a:lnTo>
                      <a:pt x="13278" y="28572"/>
                    </a:lnTo>
                    <a:lnTo>
                      <a:pt x="57363" y="28572"/>
                    </a:lnTo>
                    <a:lnTo>
                      <a:pt x="57363" y="16039"/>
                    </a:lnTo>
                    <a:lnTo>
                      <a:pt x="13278" y="16039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52498"/>
                    </a:lnTo>
                    <a:cubicBezTo>
                      <a:pt x="0" y="58371"/>
                      <a:pt x="1227" y="62490"/>
                      <a:pt x="3725" y="64856"/>
                    </a:cubicBezTo>
                    <a:cubicBezTo>
                      <a:pt x="6179" y="67223"/>
                      <a:pt x="10342" y="68406"/>
                      <a:pt x="16214" y="68406"/>
                    </a:cubicBezTo>
                    <a:lnTo>
                      <a:pt x="49650" y="68406"/>
                    </a:lnTo>
                    <a:lnTo>
                      <a:pt x="62665" y="55391"/>
                    </a:lnTo>
                    <a:lnTo>
                      <a:pt x="19588" y="55391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5" name="手繪多邊形: 圖案 44">
                <a:extLst>
                  <a:ext uri="{FF2B5EF4-FFF2-40B4-BE49-F238E27FC236}">
                    <a16:creationId xmlns:a16="http://schemas.microsoft.com/office/drawing/2014/main" id="{53BA65EA-C632-DD25-7F74-8A3EBE9D5756}"/>
                  </a:ext>
                </a:extLst>
              </p:cNvPr>
              <p:cNvSpPr/>
              <p:nvPr/>
            </p:nvSpPr>
            <p:spPr>
              <a:xfrm>
                <a:off x="5621026" y="3239913"/>
                <a:ext cx="57362" cy="62358"/>
              </a:xfrm>
              <a:custGeom>
                <a:avLst/>
                <a:gdLst>
                  <a:gd name="connsiteX0" fmla="*/ 16170 w 57362"/>
                  <a:gd name="connsiteY0" fmla="*/ 62358 h 62358"/>
                  <a:gd name="connsiteX1" fmla="*/ 57319 w 57362"/>
                  <a:gd name="connsiteY1" fmla="*/ 62358 h 62358"/>
                  <a:gd name="connsiteX2" fmla="*/ 57319 w 57362"/>
                  <a:gd name="connsiteY2" fmla="*/ 49387 h 62358"/>
                  <a:gd name="connsiteX3" fmla="*/ 19588 w 57362"/>
                  <a:gd name="connsiteY3" fmla="*/ 49387 h 62358"/>
                  <a:gd name="connsiteX4" fmla="*/ 14505 w 57362"/>
                  <a:gd name="connsiteY4" fmla="*/ 48160 h 62358"/>
                  <a:gd name="connsiteX5" fmla="*/ 13278 w 57362"/>
                  <a:gd name="connsiteY5" fmla="*/ 43077 h 62358"/>
                  <a:gd name="connsiteX6" fmla="*/ 13278 w 57362"/>
                  <a:gd name="connsiteY6" fmla="*/ 30106 h 62358"/>
                  <a:gd name="connsiteX7" fmla="*/ 57363 w 57362"/>
                  <a:gd name="connsiteY7" fmla="*/ 30106 h 62358"/>
                  <a:gd name="connsiteX8" fmla="*/ 57363 w 57362"/>
                  <a:gd name="connsiteY8" fmla="*/ 17573 h 62358"/>
                  <a:gd name="connsiteX9" fmla="*/ 13278 w 57362"/>
                  <a:gd name="connsiteY9" fmla="*/ 17573 h 62358"/>
                  <a:gd name="connsiteX10" fmla="*/ 13278 w 57362"/>
                  <a:gd name="connsiteY10" fmla="*/ 0 h 62358"/>
                  <a:gd name="connsiteX11" fmla="*/ 0 w 57362"/>
                  <a:gd name="connsiteY11" fmla="*/ 0 h 62358"/>
                  <a:gd name="connsiteX12" fmla="*/ 0 w 57362"/>
                  <a:gd name="connsiteY12" fmla="*/ 46451 h 62358"/>
                  <a:gd name="connsiteX13" fmla="*/ 3725 w 57362"/>
                  <a:gd name="connsiteY13" fmla="*/ 58809 h 62358"/>
                  <a:gd name="connsiteX14" fmla="*/ 16170 w 57362"/>
                  <a:gd name="connsiteY14" fmla="*/ 62358 h 6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362" h="62358">
                    <a:moveTo>
                      <a:pt x="16170" y="62358"/>
                    </a:moveTo>
                    <a:lnTo>
                      <a:pt x="57319" y="62358"/>
                    </a:lnTo>
                    <a:lnTo>
                      <a:pt x="57319" y="49387"/>
                    </a:lnTo>
                    <a:lnTo>
                      <a:pt x="19588" y="49387"/>
                    </a:lnTo>
                    <a:cubicBezTo>
                      <a:pt x="17003" y="49387"/>
                      <a:pt x="15338" y="48993"/>
                      <a:pt x="14505" y="48160"/>
                    </a:cubicBezTo>
                    <a:cubicBezTo>
                      <a:pt x="13672" y="47327"/>
                      <a:pt x="13278" y="45662"/>
                      <a:pt x="13278" y="43077"/>
                    </a:cubicBezTo>
                    <a:lnTo>
                      <a:pt x="13278" y="30106"/>
                    </a:lnTo>
                    <a:lnTo>
                      <a:pt x="57363" y="30106"/>
                    </a:lnTo>
                    <a:lnTo>
                      <a:pt x="57363" y="17573"/>
                    </a:lnTo>
                    <a:lnTo>
                      <a:pt x="13278" y="17573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46451"/>
                    </a:lnTo>
                    <a:cubicBezTo>
                      <a:pt x="0" y="52323"/>
                      <a:pt x="1227" y="56442"/>
                      <a:pt x="3725" y="58809"/>
                    </a:cubicBezTo>
                    <a:cubicBezTo>
                      <a:pt x="6135" y="61175"/>
                      <a:pt x="10298" y="62358"/>
                      <a:pt x="16170" y="62358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6" name="手繪多邊形: 圖案 45">
                <a:extLst>
                  <a:ext uri="{FF2B5EF4-FFF2-40B4-BE49-F238E27FC236}">
                    <a16:creationId xmlns:a16="http://schemas.microsoft.com/office/drawing/2014/main" id="{C0F1D802-C73B-C3AE-27F9-33AD1C0997BD}"/>
                  </a:ext>
                </a:extLst>
              </p:cNvPr>
              <p:cNvSpPr/>
              <p:nvPr/>
            </p:nvSpPr>
            <p:spPr>
              <a:xfrm>
                <a:off x="5545828" y="3238160"/>
                <a:ext cx="62621" cy="44128"/>
              </a:xfrm>
              <a:custGeom>
                <a:avLst/>
                <a:gdLst>
                  <a:gd name="connsiteX0" fmla="*/ 62621 w 62621"/>
                  <a:gd name="connsiteY0" fmla="*/ 33305 h 44128"/>
                  <a:gd name="connsiteX1" fmla="*/ 55916 w 62621"/>
                  <a:gd name="connsiteY1" fmla="*/ 6047 h 44128"/>
                  <a:gd name="connsiteX2" fmla="*/ 43252 w 62621"/>
                  <a:gd name="connsiteY2" fmla="*/ 9290 h 44128"/>
                  <a:gd name="connsiteX3" fmla="*/ 48554 w 62621"/>
                  <a:gd name="connsiteY3" fmla="*/ 30894 h 44128"/>
                  <a:gd name="connsiteX4" fmla="*/ 18098 w 62621"/>
                  <a:gd name="connsiteY4" fmla="*/ 30894 h 44128"/>
                  <a:gd name="connsiteX5" fmla="*/ 15075 w 62621"/>
                  <a:gd name="connsiteY5" fmla="*/ 27213 h 44128"/>
                  <a:gd name="connsiteX6" fmla="*/ 24496 w 62621"/>
                  <a:gd name="connsiteY6" fmla="*/ 0 h 44128"/>
                  <a:gd name="connsiteX7" fmla="*/ 11525 w 62621"/>
                  <a:gd name="connsiteY7" fmla="*/ 0 h 44128"/>
                  <a:gd name="connsiteX8" fmla="*/ 175 w 62621"/>
                  <a:gd name="connsiteY8" fmla="*/ 31508 h 44128"/>
                  <a:gd name="connsiteX9" fmla="*/ 8720 w 62621"/>
                  <a:gd name="connsiteY9" fmla="*/ 44128 h 44128"/>
                  <a:gd name="connsiteX10" fmla="*/ 51841 w 62621"/>
                  <a:gd name="connsiteY10" fmla="*/ 44128 h 44128"/>
                  <a:gd name="connsiteX11" fmla="*/ 62621 w 62621"/>
                  <a:gd name="connsiteY11" fmla="*/ 33305 h 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621" h="44128">
                    <a:moveTo>
                      <a:pt x="62621" y="33305"/>
                    </a:moveTo>
                    <a:lnTo>
                      <a:pt x="55916" y="6047"/>
                    </a:lnTo>
                    <a:lnTo>
                      <a:pt x="43252" y="9290"/>
                    </a:lnTo>
                    <a:lnTo>
                      <a:pt x="48554" y="30894"/>
                    </a:lnTo>
                    <a:lnTo>
                      <a:pt x="18098" y="30894"/>
                    </a:lnTo>
                    <a:cubicBezTo>
                      <a:pt x="16126" y="30894"/>
                      <a:pt x="14330" y="29141"/>
                      <a:pt x="15075" y="27213"/>
                    </a:cubicBezTo>
                    <a:cubicBezTo>
                      <a:pt x="16915" y="22568"/>
                      <a:pt x="19457" y="12708"/>
                      <a:pt x="24496" y="0"/>
                    </a:cubicBezTo>
                    <a:lnTo>
                      <a:pt x="11525" y="0"/>
                    </a:lnTo>
                    <a:cubicBezTo>
                      <a:pt x="5784" y="14242"/>
                      <a:pt x="1139" y="25373"/>
                      <a:pt x="175" y="31508"/>
                    </a:cubicBezTo>
                    <a:cubicBezTo>
                      <a:pt x="-1446" y="41543"/>
                      <a:pt x="8720" y="44128"/>
                      <a:pt x="8720" y="44128"/>
                    </a:cubicBezTo>
                    <a:lnTo>
                      <a:pt x="51841" y="44128"/>
                    </a:lnTo>
                    <a:lnTo>
                      <a:pt x="62621" y="3330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DE98393E-6024-AF11-8135-E8F5DD11CB84}"/>
                </a:ext>
              </a:extLst>
            </p:cNvPr>
            <p:cNvSpPr/>
            <p:nvPr userDrawn="1"/>
          </p:nvSpPr>
          <p:spPr>
            <a:xfrm>
              <a:off x="3570707" y="3162892"/>
              <a:ext cx="413633" cy="372659"/>
            </a:xfrm>
            <a:custGeom>
              <a:avLst/>
              <a:gdLst>
                <a:gd name="connsiteX0" fmla="*/ 193386 w 413633"/>
                <a:gd name="connsiteY0" fmla="*/ 372660 h 372659"/>
                <a:gd name="connsiteX1" fmla="*/ 11920 w 413633"/>
                <a:gd name="connsiteY1" fmla="*/ 372660 h 372659"/>
                <a:gd name="connsiteX2" fmla="*/ 1622 w 413633"/>
                <a:gd name="connsiteY2" fmla="*/ 354781 h 372659"/>
                <a:gd name="connsiteX3" fmla="*/ 206444 w 413633"/>
                <a:gd name="connsiteY3" fmla="*/ 0 h 372659"/>
                <a:gd name="connsiteX4" fmla="*/ 401714 w 413633"/>
                <a:gd name="connsiteY4" fmla="*/ 0 h 372659"/>
                <a:gd name="connsiteX5" fmla="*/ 412012 w 413633"/>
                <a:gd name="connsiteY5" fmla="*/ 17879 h 372659"/>
                <a:gd name="connsiteX6" fmla="*/ 214069 w 413633"/>
                <a:gd name="connsiteY6" fmla="*/ 360740 h 372659"/>
                <a:gd name="connsiteX7" fmla="*/ 193386 w 413633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33" h="372659">
                  <a:moveTo>
                    <a:pt x="193386" y="372660"/>
                  </a:moveTo>
                  <a:lnTo>
                    <a:pt x="11920" y="372660"/>
                  </a:lnTo>
                  <a:cubicBezTo>
                    <a:pt x="2761" y="372660"/>
                    <a:pt x="-2980" y="362712"/>
                    <a:pt x="1622" y="354781"/>
                  </a:cubicBezTo>
                  <a:lnTo>
                    <a:pt x="206444" y="0"/>
                  </a:lnTo>
                  <a:lnTo>
                    <a:pt x="401714" y="0"/>
                  </a:lnTo>
                  <a:cubicBezTo>
                    <a:pt x="410873" y="0"/>
                    <a:pt x="416613" y="9948"/>
                    <a:pt x="412012" y="17879"/>
                  </a:cubicBezTo>
                  <a:lnTo>
                    <a:pt x="214069" y="360740"/>
                  </a:lnTo>
                  <a:cubicBezTo>
                    <a:pt x="209819" y="368102"/>
                    <a:pt x="201931" y="372660"/>
                    <a:pt x="193386" y="372660"/>
                  </a:cubicBezTo>
                </a:path>
              </a:pathLst>
            </a:custGeom>
            <a:solidFill>
              <a:schemeClr val="accent2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298C9464-F154-E956-72DB-BF83EC7DB73B}"/>
                </a:ext>
              </a:extLst>
            </p:cNvPr>
            <p:cNvSpPr/>
            <p:nvPr userDrawn="1"/>
          </p:nvSpPr>
          <p:spPr>
            <a:xfrm>
              <a:off x="3462317" y="2976563"/>
              <a:ext cx="413652" cy="372659"/>
            </a:xfrm>
            <a:custGeom>
              <a:avLst/>
              <a:gdLst>
                <a:gd name="connsiteX0" fmla="*/ 207252 w 413652"/>
                <a:gd name="connsiteY0" fmla="*/ 372660 h 372659"/>
                <a:gd name="connsiteX1" fmla="*/ 11939 w 413652"/>
                <a:gd name="connsiteY1" fmla="*/ 372660 h 372659"/>
                <a:gd name="connsiteX2" fmla="*/ 1597 w 413652"/>
                <a:gd name="connsiteY2" fmla="*/ 354781 h 372659"/>
                <a:gd name="connsiteX3" fmla="*/ 199584 w 413652"/>
                <a:gd name="connsiteY3" fmla="*/ 11963 h 372659"/>
                <a:gd name="connsiteX4" fmla="*/ 220267 w 413652"/>
                <a:gd name="connsiteY4" fmla="*/ 0 h 372659"/>
                <a:gd name="connsiteX5" fmla="*/ 401733 w 413652"/>
                <a:gd name="connsiteY5" fmla="*/ 0 h 372659"/>
                <a:gd name="connsiteX6" fmla="*/ 412031 w 413652"/>
                <a:gd name="connsiteY6" fmla="*/ 17879 h 372659"/>
                <a:gd name="connsiteX7" fmla="*/ 207252 w 413652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52" h="372659">
                  <a:moveTo>
                    <a:pt x="207252" y="372660"/>
                  </a:moveTo>
                  <a:lnTo>
                    <a:pt x="11939" y="372660"/>
                  </a:lnTo>
                  <a:cubicBezTo>
                    <a:pt x="2780" y="372660"/>
                    <a:pt x="-2960" y="362712"/>
                    <a:pt x="1597" y="354781"/>
                  </a:cubicBezTo>
                  <a:lnTo>
                    <a:pt x="199584" y="11963"/>
                  </a:lnTo>
                  <a:cubicBezTo>
                    <a:pt x="203834" y="4557"/>
                    <a:pt x="211722" y="0"/>
                    <a:pt x="220267" y="0"/>
                  </a:cubicBezTo>
                  <a:lnTo>
                    <a:pt x="401733" y="0"/>
                  </a:lnTo>
                  <a:cubicBezTo>
                    <a:pt x="410892" y="0"/>
                    <a:pt x="416633" y="9948"/>
                    <a:pt x="412031" y="17879"/>
                  </a:cubicBezTo>
                  <a:lnTo>
                    <a:pt x="207252" y="372660"/>
                  </a:lnTo>
                  <a:close/>
                </a:path>
              </a:pathLst>
            </a:custGeom>
            <a:solidFill>
              <a:schemeClr val="bg1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B5A152CE-436C-D035-D93A-5EE1C9B7221F}"/>
                </a:ext>
              </a:extLst>
            </p:cNvPr>
            <p:cNvSpPr/>
            <p:nvPr userDrawn="1"/>
          </p:nvSpPr>
          <p:spPr>
            <a:xfrm>
              <a:off x="3669526" y="3162892"/>
              <a:ext cx="215953" cy="186329"/>
            </a:xfrm>
            <a:custGeom>
              <a:avLst/>
              <a:gdLst>
                <a:gd name="connsiteX0" fmla="*/ 215953 w 215953"/>
                <a:gd name="connsiteY0" fmla="*/ 186330 h 186329"/>
                <a:gd name="connsiteX1" fmla="*/ 107582 w 215953"/>
                <a:gd name="connsiteY1" fmla="*/ 0 h 186329"/>
                <a:gd name="connsiteX2" fmla="*/ 107582 w 215953"/>
                <a:gd name="connsiteY2" fmla="*/ 0 h 186329"/>
                <a:gd name="connsiteX3" fmla="*/ 0 w 215953"/>
                <a:gd name="connsiteY3" fmla="*/ 18633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53" h="186329">
                  <a:moveTo>
                    <a:pt x="215953" y="186330"/>
                  </a:moveTo>
                  <a:lnTo>
                    <a:pt x="107582" y="0"/>
                  </a:lnTo>
                  <a:lnTo>
                    <a:pt x="107582" y="0"/>
                  </a:lnTo>
                  <a:lnTo>
                    <a:pt x="0" y="18633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6445A521-8EF2-9F3D-92B8-FDB9C97FF73F}"/>
                </a:ext>
              </a:extLst>
            </p:cNvPr>
            <p:cNvSpPr/>
            <p:nvPr userDrawn="1"/>
          </p:nvSpPr>
          <p:spPr>
            <a:xfrm>
              <a:off x="3561198" y="3162892"/>
              <a:ext cx="215909" cy="186329"/>
            </a:xfrm>
            <a:custGeom>
              <a:avLst/>
              <a:gdLst>
                <a:gd name="connsiteX0" fmla="*/ 0 w 215909"/>
                <a:gd name="connsiteY0" fmla="*/ 0 h 186329"/>
                <a:gd name="connsiteX1" fmla="*/ 108327 w 215909"/>
                <a:gd name="connsiteY1" fmla="*/ 186330 h 186329"/>
                <a:gd name="connsiteX2" fmla="*/ 215910 w 215909"/>
                <a:gd name="connsiteY2" fmla="*/ 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9" h="186329">
                  <a:moveTo>
                    <a:pt x="0" y="0"/>
                  </a:moveTo>
                  <a:lnTo>
                    <a:pt x="108327" y="186330"/>
                  </a:lnTo>
                  <a:lnTo>
                    <a:pt x="215910" y="0"/>
                  </a:ln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5" name="圖片 4" descr="一張含有 雲, 戶外, 橫向, 天空 的圖片&#10;&#10;自動產生的描述">
            <a:extLst>
              <a:ext uri="{FF2B5EF4-FFF2-40B4-BE49-F238E27FC236}">
                <a16:creationId xmlns:a16="http://schemas.microsoft.com/office/drawing/2014/main" id="{9B23BD10-FFE0-B612-B35E-2D2413FB2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9177" r="10998" b="11353"/>
          <a:stretch>
            <a:fillRect/>
          </a:stretch>
        </p:blipFill>
        <p:spPr>
          <a:xfrm>
            <a:off x="5038228" y="1"/>
            <a:ext cx="6320831" cy="5450081"/>
          </a:xfrm>
          <a:custGeom>
            <a:avLst/>
            <a:gdLst>
              <a:gd name="connsiteX0" fmla="*/ 0 w 6320831"/>
              <a:gd name="connsiteY0" fmla="*/ 0 h 5450081"/>
              <a:gd name="connsiteX1" fmla="*/ 3182184 w 6320831"/>
              <a:gd name="connsiteY1" fmla="*/ 0 h 5450081"/>
              <a:gd name="connsiteX2" fmla="*/ 6320831 w 6320831"/>
              <a:gd name="connsiteY2" fmla="*/ 5450081 h 5450081"/>
              <a:gd name="connsiteX3" fmla="*/ 3138647 w 6320831"/>
              <a:gd name="connsiteY3" fmla="*/ 5450081 h 54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0831" h="5450081">
                <a:moveTo>
                  <a:pt x="0" y="0"/>
                </a:moveTo>
                <a:lnTo>
                  <a:pt x="3182184" y="0"/>
                </a:lnTo>
                <a:lnTo>
                  <a:pt x="6320831" y="5450081"/>
                </a:lnTo>
                <a:lnTo>
                  <a:pt x="3138647" y="54500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31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08E47046-3AB4-879A-451A-E7C504568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1638" y="0"/>
            <a:ext cx="7980362" cy="685800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F43CC3-9CC1-3AAE-D5A7-39C5CE16EA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019" y="2272361"/>
            <a:ext cx="7277096" cy="1923012"/>
          </a:xfrm>
        </p:spPr>
        <p:txBody>
          <a:bodyPr anchor="t">
            <a:normAutofit/>
          </a:bodyPr>
          <a:lstStyle>
            <a:lvl1pPr algn="l">
              <a:defRPr sz="4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單元頁標題</a:t>
            </a:r>
            <a:br>
              <a:rPr kumimoji="1" lang="en-US" altLang="zh-TW"/>
            </a:br>
            <a:r>
              <a:rPr kumimoji="1" lang="en-US" altLang="zh-TW"/>
              <a:t>Noto Sans </a:t>
            </a:r>
            <a:br>
              <a:rPr kumimoji="1" lang="en-US" altLang="zh-TW"/>
            </a:br>
            <a:r>
              <a:rPr kumimoji="1" lang="en-US" altLang="zh-TW"/>
              <a:t>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397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D8C5FD0-462A-1940-123F-FEBEF3A02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7738"/>
          </a:xfrm>
          <a:prstGeom prst="rect">
            <a:avLst/>
          </a:prstGeom>
        </p:spPr>
      </p:pic>
      <p:pic>
        <p:nvPicPr>
          <p:cNvPr id="3" name="圖片 2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2C359E36-3947-D6B2-A275-9BAD5A17E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39203B1-C0EE-2B56-ED42-EEED447D4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03" y="1037053"/>
            <a:ext cx="8870951" cy="1115989"/>
          </a:xfrm>
        </p:spPr>
        <p:txBody>
          <a:bodyPr anchor="t">
            <a:normAutofit/>
          </a:bodyPr>
          <a:lstStyle>
            <a:lvl1pPr algn="l">
              <a:defRPr sz="2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r>
              <a:rPr kumimoji="1" lang="en-US" altLang="zh-TW"/>
              <a:t>28P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78228858-FF01-7DBB-1D4C-BB46EFA89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503" y="2313012"/>
            <a:ext cx="10909073" cy="70561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lvl="0"/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endParaRPr kumimoji="1" lang="zh-TW" altLang="en-US"/>
          </a:p>
        </p:txBody>
      </p:sp>
      <p:sp>
        <p:nvSpPr>
          <p:cNvPr id="28" name="文字版面配置區 26">
            <a:extLst>
              <a:ext uri="{FF2B5EF4-FFF2-40B4-BE49-F238E27FC236}">
                <a16:creationId xmlns:a16="http://schemas.microsoft.com/office/drawing/2014/main" id="{5F5D87B4-D198-CACF-CC81-1F90434B01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503" y="3178593"/>
            <a:ext cx="10909073" cy="3045937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buFont typeface="Wingdings" pitchFamily="2" charset="2"/>
              <a:buChar char="n"/>
              <a:defRPr sz="2000" b="0" i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重點條列 </a:t>
            </a:r>
            <a:r>
              <a:rPr kumimoji="1" lang="en-US" altLang="zh-TW"/>
              <a:t>NOTO SANS TC REGULAR 20P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zh-TW" altLang="en-US"/>
              <a:t>重點條列 </a:t>
            </a:r>
            <a:r>
              <a:rPr kumimoji="1" lang="en-US" altLang="zh-TW"/>
              <a:t>NOTO SANS TC REGULAR 20P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zh-TW" altLang="en-US"/>
              <a:t>重點條列 </a:t>
            </a:r>
            <a:r>
              <a:rPr kumimoji="1" lang="en-US" altLang="zh-TW"/>
              <a:t>NOTO SANS TC REGULAR 20P</a:t>
            </a:r>
          </a:p>
          <a:p>
            <a:pPr lvl="0"/>
            <a:endParaRPr kumimoji="1" lang="en-US" altLang="zh-TW"/>
          </a:p>
          <a:p>
            <a:pPr lvl="0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3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D8C5FD0-462A-1940-123F-FEBEF3A02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7738"/>
          </a:xfrm>
          <a:prstGeom prst="rect">
            <a:avLst/>
          </a:prstGeom>
        </p:spPr>
      </p:pic>
      <p:pic>
        <p:nvPicPr>
          <p:cNvPr id="3" name="圖片 2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2C359E36-3947-D6B2-A275-9BAD5A17E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39203B1-C0EE-2B56-ED42-EEED447D4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03" y="1037053"/>
            <a:ext cx="8870951" cy="1115989"/>
          </a:xfrm>
        </p:spPr>
        <p:txBody>
          <a:bodyPr anchor="t">
            <a:normAutofit/>
          </a:bodyPr>
          <a:lstStyle>
            <a:lvl1pPr algn="l">
              <a:defRPr sz="2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r>
              <a:rPr kumimoji="1" lang="en-US" altLang="zh-TW"/>
              <a:t>28P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78228858-FF01-7DBB-1D4C-BB46EFA89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502" y="2263211"/>
            <a:ext cx="10909073" cy="4091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44D62C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小標 </a:t>
            </a:r>
            <a:r>
              <a:rPr kumimoji="1" lang="en-US" altLang="zh-TW"/>
              <a:t>NOTO SANS TC REGULAR 16P</a:t>
            </a:r>
          </a:p>
        </p:txBody>
      </p:sp>
      <p:sp>
        <p:nvSpPr>
          <p:cNvPr id="6" name="文字版面配置區 26">
            <a:extLst>
              <a:ext uri="{FF2B5EF4-FFF2-40B4-BE49-F238E27FC236}">
                <a16:creationId xmlns:a16="http://schemas.microsoft.com/office/drawing/2014/main" id="{208D3046-E134-8F9B-17A1-EEFE68498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503" y="2672359"/>
            <a:ext cx="10909072" cy="13818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tx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endParaRPr kumimoji="1" lang="zh-TW" altLang="en-US"/>
          </a:p>
          <a:p>
            <a:pPr lvl="0"/>
            <a:endParaRPr kumimoji="1" lang="zh-TW" altLang="en-US"/>
          </a:p>
        </p:txBody>
      </p:sp>
      <p:sp>
        <p:nvSpPr>
          <p:cNvPr id="7" name="文字版面配置區 26">
            <a:extLst>
              <a:ext uri="{FF2B5EF4-FFF2-40B4-BE49-F238E27FC236}">
                <a16:creationId xmlns:a16="http://schemas.microsoft.com/office/drawing/2014/main" id="{BB9CA8B6-4B05-6BBC-7F58-21F18CFB6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0503" y="4158112"/>
            <a:ext cx="10909072" cy="4091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44D62C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小標 </a:t>
            </a:r>
            <a:r>
              <a:rPr kumimoji="1" lang="en-US" altLang="zh-TW"/>
              <a:t>NOTO SANS TC REGULAR 16P</a:t>
            </a:r>
          </a:p>
        </p:txBody>
      </p:sp>
      <p:sp>
        <p:nvSpPr>
          <p:cNvPr id="8" name="文字版面配置區 26">
            <a:extLst>
              <a:ext uri="{FF2B5EF4-FFF2-40B4-BE49-F238E27FC236}">
                <a16:creationId xmlns:a16="http://schemas.microsoft.com/office/drawing/2014/main" id="{4BCCF800-681C-ABEE-26DA-E3FCF9CDF4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502" y="4567260"/>
            <a:ext cx="10909071" cy="17784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tx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017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39203B1-C0EE-2B56-ED42-EEED447D4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04" y="1037054"/>
            <a:ext cx="6472134" cy="979034"/>
          </a:xfrm>
        </p:spPr>
        <p:txBody>
          <a:bodyPr anchor="t">
            <a:normAutofit/>
          </a:bodyPr>
          <a:lstStyle>
            <a:lvl1pPr algn="l">
              <a:defRPr sz="2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r>
              <a:rPr kumimoji="1" lang="en-US" altLang="zh-TW"/>
              <a:t>28P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78228858-FF01-7DBB-1D4C-BB46EFA89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503" y="2263211"/>
            <a:ext cx="6472135" cy="4091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44D62C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小標 </a:t>
            </a:r>
            <a:r>
              <a:rPr kumimoji="1" lang="en-US" altLang="zh-TW"/>
              <a:t>NOTO SANS TC REGULAR 16P</a:t>
            </a:r>
          </a:p>
        </p:txBody>
      </p:sp>
      <p:sp>
        <p:nvSpPr>
          <p:cNvPr id="6" name="文字版面配置區 26">
            <a:extLst>
              <a:ext uri="{FF2B5EF4-FFF2-40B4-BE49-F238E27FC236}">
                <a16:creationId xmlns:a16="http://schemas.microsoft.com/office/drawing/2014/main" id="{208D3046-E134-8F9B-17A1-EEFE68498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503" y="2672359"/>
            <a:ext cx="6472135" cy="13818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tx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</a:t>
            </a:r>
            <a:endParaRPr kumimoji="1" lang="zh-TW" altLang="en-US"/>
          </a:p>
        </p:txBody>
      </p:sp>
      <p:sp>
        <p:nvSpPr>
          <p:cNvPr id="7" name="文字版面配置區 26">
            <a:extLst>
              <a:ext uri="{FF2B5EF4-FFF2-40B4-BE49-F238E27FC236}">
                <a16:creationId xmlns:a16="http://schemas.microsoft.com/office/drawing/2014/main" id="{BB9CA8B6-4B05-6BBC-7F58-21F18CFB6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0503" y="4158112"/>
            <a:ext cx="6472135" cy="4091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44D62C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小標 </a:t>
            </a:r>
            <a:r>
              <a:rPr kumimoji="1" lang="en-US" altLang="zh-TW"/>
              <a:t>NOTO SANS TC REGULAR 16P</a:t>
            </a:r>
          </a:p>
        </p:txBody>
      </p:sp>
      <p:sp>
        <p:nvSpPr>
          <p:cNvPr id="8" name="文字版面配置區 26">
            <a:extLst>
              <a:ext uri="{FF2B5EF4-FFF2-40B4-BE49-F238E27FC236}">
                <a16:creationId xmlns:a16="http://schemas.microsoft.com/office/drawing/2014/main" id="{4BCCF800-681C-ABEE-26DA-E3FCF9CDF4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503" y="4567260"/>
            <a:ext cx="6472135" cy="17784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tx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</a:t>
            </a:r>
            <a:endParaRPr kumimoji="1" lang="zh-TW" altLang="en-US"/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1C51F76F-F2BA-1557-A0B3-3DB33D493D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2401" y="657739"/>
            <a:ext cx="4419600" cy="6200261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D26F49E-AD47-6C2F-5938-C15FA1FBE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7738"/>
          </a:xfrm>
          <a:prstGeom prst="rect">
            <a:avLst/>
          </a:prstGeom>
        </p:spPr>
      </p:pic>
      <p:pic>
        <p:nvPicPr>
          <p:cNvPr id="10" name="圖片 9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4B15B098-4809-B0A0-1CEC-0561561054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0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39203B1-C0EE-2B56-ED42-EEED447D4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04" y="1037054"/>
            <a:ext cx="4792804" cy="979034"/>
          </a:xfrm>
        </p:spPr>
        <p:txBody>
          <a:bodyPr anchor="t">
            <a:normAutofit/>
          </a:bodyPr>
          <a:lstStyle>
            <a:lvl1pPr algn="l">
              <a:defRPr sz="2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r>
              <a:rPr kumimoji="1" lang="en-US" altLang="zh-TW"/>
              <a:t>28P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78228858-FF01-7DBB-1D4C-BB46EFA89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503" y="2263211"/>
            <a:ext cx="4792804" cy="4091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44D62C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lvl="0"/>
            <a:r>
              <a:rPr kumimoji="1" lang="zh-TW" altLang="en-US"/>
              <a:t>小標 </a:t>
            </a:r>
            <a:r>
              <a:rPr kumimoji="1" lang="en-US" altLang="zh-TW"/>
              <a:t>NOTO SANS TC REGULAR 16P</a:t>
            </a:r>
          </a:p>
        </p:txBody>
      </p:sp>
      <p:sp>
        <p:nvSpPr>
          <p:cNvPr id="6" name="文字版面配置區 26">
            <a:extLst>
              <a:ext uri="{FF2B5EF4-FFF2-40B4-BE49-F238E27FC236}">
                <a16:creationId xmlns:a16="http://schemas.microsoft.com/office/drawing/2014/main" id="{208D3046-E134-8F9B-17A1-EEFE68498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503" y="2672358"/>
            <a:ext cx="4792804" cy="367335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tx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</a:t>
            </a:r>
            <a:endParaRPr kumimoji="1" lang="zh-TW" altLang="en-US"/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1C51F76F-F2BA-1557-A0B3-3DB33D493D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3300" y="657738"/>
            <a:ext cx="6108701" cy="6200261"/>
          </a:xfrm>
        </p:spPr>
        <p:txBody>
          <a:bodyPr/>
          <a:lstStyle/>
          <a:p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F639A7-D306-35E7-5931-E0B0AFA4B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7738"/>
          </a:xfrm>
          <a:prstGeom prst="rect">
            <a:avLst/>
          </a:prstGeom>
        </p:spPr>
      </p:pic>
      <p:pic>
        <p:nvPicPr>
          <p:cNvPr id="9" name="圖片 8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F51E42E2-433F-1DE3-E0C9-E89F32A87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1C51F76F-F2BA-1557-A0B3-3DB33D493D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39203B1-C0EE-2B56-ED42-EEED447D4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03" y="1037054"/>
            <a:ext cx="6744697" cy="979034"/>
          </a:xfrm>
        </p:spPr>
        <p:txBody>
          <a:bodyPr anchor="t">
            <a:no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  <p:sp>
        <p:nvSpPr>
          <p:cNvPr id="6" name="文字版面配置區 26">
            <a:extLst>
              <a:ext uri="{FF2B5EF4-FFF2-40B4-BE49-F238E27FC236}">
                <a16:creationId xmlns:a16="http://schemas.microsoft.com/office/drawing/2014/main" id="{208D3046-E134-8F9B-17A1-EEFE68498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503" y="4686235"/>
            <a:ext cx="5703297" cy="1320865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 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 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 內文圖說 </a:t>
            </a:r>
            <a:r>
              <a:rPr kumimoji="1" lang="en-US" altLang="zh-TW"/>
              <a:t>NOTO SANS TC 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495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08E47046-3AB4-879A-451A-E7C504568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4284" y="0"/>
            <a:ext cx="4287715" cy="685800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F43CC3-9CC1-3AAE-D5A7-39C5CE16EA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8100" y="1415128"/>
            <a:ext cx="6306038" cy="1923012"/>
          </a:xfrm>
        </p:spPr>
        <p:txBody>
          <a:bodyPr anchor="t">
            <a:normAutofit/>
          </a:bodyPr>
          <a:lstStyle>
            <a:lvl1pPr algn="l">
              <a:defRPr sz="54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br>
              <a:rPr kumimoji="1" lang="en-US" altLang="zh-TW"/>
            </a:br>
            <a:r>
              <a:rPr kumimoji="1" lang="en-US" altLang="zh-TW"/>
              <a:t>KEY MESSAGE</a:t>
            </a:r>
            <a:endParaRPr kumimoji="1" lang="zh-TW" altLang="en-US"/>
          </a:p>
        </p:txBody>
      </p:sp>
      <p:sp>
        <p:nvSpPr>
          <p:cNvPr id="6" name="文字版面配置區 26">
            <a:extLst>
              <a:ext uri="{FF2B5EF4-FFF2-40B4-BE49-F238E27FC236}">
                <a16:creationId xmlns:a16="http://schemas.microsoft.com/office/drawing/2014/main" id="{6BB0B710-9E51-909A-602B-F911EF503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3294535"/>
            <a:ext cx="6306038" cy="19230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rgbClr val="002F70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 LIGHT 14P</a:t>
            </a:r>
            <a:r>
              <a:rPr kumimoji="1" lang="zh-TW" altLang="en-US"/>
              <a:t>內文</a:t>
            </a:r>
            <a:r>
              <a:rPr kumimoji="1" lang="en-US" altLang="zh-TW"/>
              <a:t>NOTO SANS TC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526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1C51F76F-F2BA-1557-A0B3-3DB33D493D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57738"/>
            <a:ext cx="8757138" cy="6200261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39203B1-C0EE-2B56-ED42-EEED447D4B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503" y="1037054"/>
            <a:ext cx="7509627" cy="979034"/>
          </a:xfrm>
        </p:spPr>
        <p:txBody>
          <a:bodyPr anchor="t">
            <a:no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內文頁標題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  <p:sp>
        <p:nvSpPr>
          <p:cNvPr id="6" name="文字版面配置區 26">
            <a:extLst>
              <a:ext uri="{FF2B5EF4-FFF2-40B4-BE49-F238E27FC236}">
                <a16:creationId xmlns:a16="http://schemas.microsoft.com/office/drawing/2014/main" id="{208D3046-E134-8F9B-17A1-EEFE68498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503" y="5251060"/>
            <a:ext cx="5891843" cy="1134711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 i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/>
              <a:t>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 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 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內文圖說 </a:t>
            </a:r>
            <a:r>
              <a:rPr kumimoji="1" lang="en-US" altLang="zh-TW"/>
              <a:t>NOTO SANS TC REGULAR</a:t>
            </a:r>
            <a:r>
              <a:rPr kumimoji="1" lang="zh-TW" altLang="en-US"/>
              <a:t> 內文圖說 </a:t>
            </a:r>
            <a:r>
              <a:rPr kumimoji="1" lang="en-US" altLang="zh-TW"/>
              <a:t>NOTO SANS TC REGULAR</a:t>
            </a:r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F639A7-D306-35E7-5931-E0B0AFA4B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57738"/>
          </a:xfrm>
          <a:prstGeom prst="rect">
            <a:avLst/>
          </a:prstGeom>
        </p:spPr>
      </p:pic>
      <p:pic>
        <p:nvPicPr>
          <p:cNvPr id="9" name="圖片 8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F51E42E2-433F-1DE3-E0C9-E89F32A87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805ACA4-505B-C1DD-60F1-3E61FECE87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 descr="一張含有 字型, 文字, 圖形, 標誌 的圖片&#10;&#10;自動產生的描述">
            <a:extLst>
              <a:ext uri="{FF2B5EF4-FFF2-40B4-BE49-F238E27FC236}">
                <a16:creationId xmlns:a16="http://schemas.microsoft.com/office/drawing/2014/main" id="{39FD84CF-D883-6325-9A0B-CF9A9936C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78" y="100914"/>
            <a:ext cx="815975" cy="460755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A3ED054-CE48-C5E3-F563-AE7A297439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4265" y="2467494"/>
            <a:ext cx="9789635" cy="1923012"/>
          </a:xfrm>
        </p:spPr>
        <p:txBody>
          <a:bodyPr anchor="b">
            <a:noAutofit/>
          </a:bodyPr>
          <a:lstStyle>
            <a:lvl1pPr algn="l">
              <a:defRPr sz="6000" b="0" i="0" baseline="0">
                <a:solidFill>
                  <a:srgbClr val="44D62C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zh-TW"/>
              <a:t>“ </a:t>
            </a:r>
            <a:r>
              <a:rPr kumimoji="1" lang="zh-TW" altLang="en-US"/>
              <a:t>強調的訊息</a:t>
            </a:r>
            <a:br>
              <a:rPr kumimoji="1" lang="en-US" altLang="zh-TW"/>
            </a:br>
            <a:r>
              <a:rPr kumimoji="1" lang="en-US" altLang="zh-TW"/>
              <a:t>     KEY MESSAGE ”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9697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7BE5006-DA9C-964B-B3F1-F189614D9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D6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76ACDCD5-66BA-D5B8-AAD0-44D12F593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EF43CC3-9CC1-3AAE-D5A7-39C5CE16EA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918" y="4240861"/>
            <a:ext cx="10749081" cy="1923012"/>
          </a:xfrm>
        </p:spPr>
        <p:txBody>
          <a:bodyPr anchor="b">
            <a:noAutofit/>
          </a:bodyPr>
          <a:lstStyle>
            <a:lvl1pPr algn="l">
              <a:defRPr sz="8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zh-TW"/>
              <a:t>KEY MESSAGE KEY MESSAGE KEY MESSAGE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4173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>
            <a:extLst>
              <a:ext uri="{FF2B5EF4-FFF2-40B4-BE49-F238E27FC236}">
                <a16:creationId xmlns:a16="http://schemas.microsoft.com/office/drawing/2014/main" id="{3F76CA12-3967-7F44-31A2-EDC10297EC03}"/>
              </a:ext>
            </a:extLst>
          </p:cNvPr>
          <p:cNvGrpSpPr/>
          <p:nvPr userDrawn="1"/>
        </p:nvGrpSpPr>
        <p:grpSpPr>
          <a:xfrm>
            <a:off x="10273499" y="445882"/>
            <a:ext cx="1575367" cy="560216"/>
            <a:chOff x="3462317" y="2976563"/>
            <a:chExt cx="1575367" cy="560216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011FDF91-28E0-65F4-D65E-C54F046C7B3C}"/>
                </a:ext>
              </a:extLst>
            </p:cNvPr>
            <p:cNvGrpSpPr/>
            <p:nvPr userDrawn="1"/>
          </p:nvGrpSpPr>
          <p:grpSpPr>
            <a:xfrm>
              <a:off x="4068961" y="3162849"/>
              <a:ext cx="968723" cy="373930"/>
              <a:chOff x="4992886" y="3005686"/>
              <a:chExt cx="968723" cy="373930"/>
            </a:xfrm>
          </p:grpSpPr>
          <p:sp>
            <p:nvSpPr>
              <p:cNvPr id="50" name="手繪多邊形: 圖案 49">
                <a:extLst>
                  <a:ext uri="{FF2B5EF4-FFF2-40B4-BE49-F238E27FC236}">
                    <a16:creationId xmlns:a16="http://schemas.microsoft.com/office/drawing/2014/main" id="{0065BE3F-54A5-1D77-A489-BB8432491CED}"/>
                  </a:ext>
                </a:extLst>
              </p:cNvPr>
              <p:cNvSpPr/>
              <p:nvPr/>
            </p:nvSpPr>
            <p:spPr>
              <a:xfrm>
                <a:off x="5248191" y="3005729"/>
                <a:ext cx="204428" cy="163411"/>
              </a:xfrm>
              <a:custGeom>
                <a:avLst/>
                <a:gdLst>
                  <a:gd name="connsiteX0" fmla="*/ 147504 w 204428"/>
                  <a:gd name="connsiteY0" fmla="*/ 0 h 163411"/>
                  <a:gd name="connsiteX1" fmla="*/ 44 w 204428"/>
                  <a:gd name="connsiteY1" fmla="*/ 0 h 163411"/>
                  <a:gd name="connsiteX2" fmla="*/ 44 w 204428"/>
                  <a:gd name="connsiteY2" fmla="*/ 30807 h 163411"/>
                  <a:gd name="connsiteX3" fmla="*/ 147504 w 204428"/>
                  <a:gd name="connsiteY3" fmla="*/ 30807 h 163411"/>
                  <a:gd name="connsiteX4" fmla="*/ 173666 w 204428"/>
                  <a:gd name="connsiteY4" fmla="*/ 56968 h 163411"/>
                  <a:gd name="connsiteX5" fmla="*/ 173666 w 204428"/>
                  <a:gd name="connsiteY5" fmla="*/ 106487 h 163411"/>
                  <a:gd name="connsiteX6" fmla="*/ 147504 w 204428"/>
                  <a:gd name="connsiteY6" fmla="*/ 132648 h 163411"/>
                  <a:gd name="connsiteX7" fmla="*/ 30807 w 204428"/>
                  <a:gd name="connsiteY7" fmla="*/ 132648 h 163411"/>
                  <a:gd name="connsiteX8" fmla="*/ 30807 w 204428"/>
                  <a:gd name="connsiteY8" fmla="*/ 37029 h 163411"/>
                  <a:gd name="connsiteX9" fmla="*/ 0 w 204428"/>
                  <a:gd name="connsiteY9" fmla="*/ 67836 h 163411"/>
                  <a:gd name="connsiteX10" fmla="*/ 0 w 204428"/>
                  <a:gd name="connsiteY10" fmla="*/ 163411 h 163411"/>
                  <a:gd name="connsiteX11" fmla="*/ 147460 w 204428"/>
                  <a:gd name="connsiteY11" fmla="*/ 163411 h 163411"/>
                  <a:gd name="connsiteX12" fmla="*/ 204428 w 204428"/>
                  <a:gd name="connsiteY12" fmla="*/ 106443 h 163411"/>
                  <a:gd name="connsiteX13" fmla="*/ 204428 w 204428"/>
                  <a:gd name="connsiteY13" fmla="*/ 56924 h 163411"/>
                  <a:gd name="connsiteX14" fmla="*/ 147504 w 204428"/>
                  <a:gd name="connsiteY14" fmla="*/ 0 h 16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428" h="163411">
                    <a:moveTo>
                      <a:pt x="147504" y="0"/>
                    </a:moveTo>
                    <a:lnTo>
                      <a:pt x="44" y="0"/>
                    </a:lnTo>
                    <a:lnTo>
                      <a:pt x="44" y="30807"/>
                    </a:lnTo>
                    <a:lnTo>
                      <a:pt x="147504" y="30807"/>
                    </a:lnTo>
                    <a:cubicBezTo>
                      <a:pt x="161921" y="30807"/>
                      <a:pt x="173666" y="42551"/>
                      <a:pt x="173666" y="56968"/>
                    </a:cubicBezTo>
                    <a:lnTo>
                      <a:pt x="173666" y="106487"/>
                    </a:lnTo>
                    <a:cubicBezTo>
                      <a:pt x="173666" y="120904"/>
                      <a:pt x="161921" y="132648"/>
                      <a:pt x="147504" y="132648"/>
                    </a:cubicBezTo>
                    <a:lnTo>
                      <a:pt x="30807" y="132648"/>
                    </a:lnTo>
                    <a:lnTo>
                      <a:pt x="30807" y="37029"/>
                    </a:lnTo>
                    <a:lnTo>
                      <a:pt x="0" y="67836"/>
                    </a:lnTo>
                    <a:lnTo>
                      <a:pt x="0" y="163411"/>
                    </a:lnTo>
                    <a:lnTo>
                      <a:pt x="147460" y="163411"/>
                    </a:lnTo>
                    <a:cubicBezTo>
                      <a:pt x="178924" y="163411"/>
                      <a:pt x="204428" y="137907"/>
                      <a:pt x="204428" y="106443"/>
                    </a:cubicBezTo>
                    <a:lnTo>
                      <a:pt x="204428" y="56924"/>
                    </a:lnTo>
                    <a:cubicBezTo>
                      <a:pt x="204472" y="25460"/>
                      <a:pt x="178968" y="0"/>
                      <a:pt x="147504" y="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1" name="手繪多邊形: 圖案 50">
                <a:extLst>
                  <a:ext uri="{FF2B5EF4-FFF2-40B4-BE49-F238E27FC236}">
                    <a16:creationId xmlns:a16="http://schemas.microsoft.com/office/drawing/2014/main" id="{1DB1152F-B3EC-DDEB-194B-C9BC020A6ADE}"/>
                  </a:ext>
                </a:extLst>
              </p:cNvPr>
              <p:cNvSpPr/>
              <p:nvPr/>
            </p:nvSpPr>
            <p:spPr>
              <a:xfrm>
                <a:off x="5034823" y="3005686"/>
                <a:ext cx="167223" cy="166829"/>
              </a:xfrm>
              <a:custGeom>
                <a:avLst/>
                <a:gdLst>
                  <a:gd name="connsiteX0" fmla="*/ 136417 w 167223"/>
                  <a:gd name="connsiteY0" fmla="*/ 97153 h 166829"/>
                  <a:gd name="connsiteX1" fmla="*/ 30807 w 167223"/>
                  <a:gd name="connsiteY1" fmla="*/ 97153 h 166829"/>
                  <a:gd name="connsiteX2" fmla="*/ 0 w 167223"/>
                  <a:gd name="connsiteY2" fmla="*/ 66346 h 166829"/>
                  <a:gd name="connsiteX3" fmla="*/ 136417 w 167223"/>
                  <a:gd name="connsiteY3" fmla="*/ 66346 h 166829"/>
                  <a:gd name="connsiteX4" fmla="*/ 136417 w 167223"/>
                  <a:gd name="connsiteY4" fmla="*/ 0 h 166829"/>
                  <a:gd name="connsiteX5" fmla="*/ 167224 w 167223"/>
                  <a:gd name="connsiteY5" fmla="*/ 0 h 166829"/>
                  <a:gd name="connsiteX6" fmla="*/ 167224 w 167223"/>
                  <a:gd name="connsiteY6" fmla="*/ 166829 h 166829"/>
                  <a:gd name="connsiteX7" fmla="*/ 136417 w 167223"/>
                  <a:gd name="connsiteY7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223" h="166829">
                    <a:moveTo>
                      <a:pt x="136417" y="97153"/>
                    </a:moveTo>
                    <a:lnTo>
                      <a:pt x="30807" y="97153"/>
                    </a:lnTo>
                    <a:lnTo>
                      <a:pt x="0" y="66346"/>
                    </a:lnTo>
                    <a:lnTo>
                      <a:pt x="136417" y="66346"/>
                    </a:lnTo>
                    <a:lnTo>
                      <a:pt x="136417" y="0"/>
                    </a:lnTo>
                    <a:lnTo>
                      <a:pt x="167224" y="0"/>
                    </a:lnTo>
                    <a:lnTo>
                      <a:pt x="167224" y="166829"/>
                    </a:lnTo>
                    <a:lnTo>
                      <a:pt x="136417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2" name="手繪多邊形: 圖案 51">
                <a:extLst>
                  <a:ext uri="{FF2B5EF4-FFF2-40B4-BE49-F238E27FC236}">
                    <a16:creationId xmlns:a16="http://schemas.microsoft.com/office/drawing/2014/main" id="{999FD5F9-E8FD-7E88-1A98-53D4A6FD293A}"/>
                  </a:ext>
                </a:extLst>
              </p:cNvPr>
              <p:cNvSpPr/>
              <p:nvPr/>
            </p:nvSpPr>
            <p:spPr>
              <a:xfrm>
                <a:off x="4997706" y="3005686"/>
                <a:ext cx="30806" cy="166829"/>
              </a:xfrm>
              <a:custGeom>
                <a:avLst/>
                <a:gdLst>
                  <a:gd name="connsiteX0" fmla="*/ 0 w 30806"/>
                  <a:gd name="connsiteY0" fmla="*/ 0 h 166829"/>
                  <a:gd name="connsiteX1" fmla="*/ 30807 w 30806"/>
                  <a:gd name="connsiteY1" fmla="*/ 0 h 166829"/>
                  <a:gd name="connsiteX2" fmla="*/ 30807 w 30806"/>
                  <a:gd name="connsiteY2" fmla="*/ 166829 h 166829"/>
                  <a:gd name="connsiteX3" fmla="*/ 0 w 30806"/>
                  <a:gd name="connsiteY3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6" h="166829">
                    <a:moveTo>
                      <a:pt x="0" y="0"/>
                    </a:moveTo>
                    <a:lnTo>
                      <a:pt x="30807" y="0"/>
                    </a:lnTo>
                    <a:lnTo>
                      <a:pt x="30807" y="166829"/>
                    </a:lnTo>
                    <a:lnTo>
                      <a:pt x="0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3" name="手繪多邊形: 圖案 52">
                <a:extLst>
                  <a:ext uri="{FF2B5EF4-FFF2-40B4-BE49-F238E27FC236}">
                    <a16:creationId xmlns:a16="http://schemas.microsoft.com/office/drawing/2014/main" id="{E255C381-D4E8-4186-7340-EBF45FA0CED7}"/>
                  </a:ext>
                </a:extLst>
              </p:cNvPr>
              <p:cNvSpPr/>
              <p:nvPr/>
            </p:nvSpPr>
            <p:spPr>
              <a:xfrm>
                <a:off x="5788294" y="3072032"/>
                <a:ext cx="167004" cy="30806"/>
              </a:xfrm>
              <a:custGeom>
                <a:avLst/>
                <a:gdLst>
                  <a:gd name="connsiteX0" fmla="*/ 167005 w 167004"/>
                  <a:gd name="connsiteY0" fmla="*/ 0 h 30806"/>
                  <a:gd name="connsiteX1" fmla="*/ 167005 w 167004"/>
                  <a:gd name="connsiteY1" fmla="*/ 30807 h 30806"/>
                  <a:gd name="connsiteX2" fmla="*/ 30807 w 167004"/>
                  <a:gd name="connsiteY2" fmla="*/ 30807 h 30806"/>
                  <a:gd name="connsiteX3" fmla="*/ 0 w 167004"/>
                  <a:gd name="connsiteY3" fmla="*/ 0 h 3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4" h="30806">
                    <a:moveTo>
                      <a:pt x="167005" y="0"/>
                    </a:moveTo>
                    <a:lnTo>
                      <a:pt x="167005" y="30807"/>
                    </a:lnTo>
                    <a:lnTo>
                      <a:pt x="30807" y="30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4" name="手繪多邊形: 圖案 53">
                <a:extLst>
                  <a:ext uri="{FF2B5EF4-FFF2-40B4-BE49-F238E27FC236}">
                    <a16:creationId xmlns:a16="http://schemas.microsoft.com/office/drawing/2014/main" id="{07A525C1-32F3-A948-05F9-B6E3EA93A283}"/>
                  </a:ext>
                </a:extLst>
              </p:cNvPr>
              <p:cNvSpPr/>
              <p:nvPr/>
            </p:nvSpPr>
            <p:spPr>
              <a:xfrm>
                <a:off x="5751264" y="3005686"/>
                <a:ext cx="204033" cy="163455"/>
              </a:xfrm>
              <a:custGeom>
                <a:avLst/>
                <a:gdLst>
                  <a:gd name="connsiteX0" fmla="*/ 30807 w 204033"/>
                  <a:gd name="connsiteY0" fmla="*/ 132648 h 163455"/>
                  <a:gd name="connsiteX1" fmla="*/ 30807 w 204033"/>
                  <a:gd name="connsiteY1" fmla="*/ 30850 h 163455"/>
                  <a:gd name="connsiteX2" fmla="*/ 204034 w 204033"/>
                  <a:gd name="connsiteY2" fmla="*/ 30850 h 163455"/>
                  <a:gd name="connsiteX3" fmla="*/ 204034 w 204033"/>
                  <a:gd name="connsiteY3" fmla="*/ 44 h 163455"/>
                  <a:gd name="connsiteX4" fmla="*/ 0 w 204033"/>
                  <a:gd name="connsiteY4" fmla="*/ 0 h 163455"/>
                  <a:gd name="connsiteX5" fmla="*/ 0 w 204033"/>
                  <a:gd name="connsiteY5" fmla="*/ 163455 h 163455"/>
                  <a:gd name="connsiteX6" fmla="*/ 204034 w 204033"/>
                  <a:gd name="connsiteY6" fmla="*/ 163455 h 163455"/>
                  <a:gd name="connsiteX7" fmla="*/ 204034 w 204033"/>
                  <a:gd name="connsiteY7" fmla="*/ 132648 h 1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033" h="163455">
                    <a:moveTo>
                      <a:pt x="30807" y="132648"/>
                    </a:moveTo>
                    <a:lnTo>
                      <a:pt x="30807" y="30850"/>
                    </a:lnTo>
                    <a:lnTo>
                      <a:pt x="204034" y="30850"/>
                    </a:lnTo>
                    <a:lnTo>
                      <a:pt x="204034" y="44"/>
                    </a:lnTo>
                    <a:lnTo>
                      <a:pt x="0" y="0"/>
                    </a:lnTo>
                    <a:lnTo>
                      <a:pt x="0" y="163455"/>
                    </a:lnTo>
                    <a:lnTo>
                      <a:pt x="204034" y="163455"/>
                    </a:lnTo>
                    <a:lnTo>
                      <a:pt x="204034" y="1326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5" name="手繪多邊形: 圖案 54">
                <a:extLst>
                  <a:ext uri="{FF2B5EF4-FFF2-40B4-BE49-F238E27FC236}">
                    <a16:creationId xmlns:a16="http://schemas.microsoft.com/office/drawing/2014/main" id="{25E02980-2041-A1C9-1998-4FD86C046F4F}"/>
                  </a:ext>
                </a:extLst>
              </p:cNvPr>
              <p:cNvSpPr/>
              <p:nvPr/>
            </p:nvSpPr>
            <p:spPr>
              <a:xfrm>
                <a:off x="5499772" y="3005686"/>
                <a:ext cx="204515" cy="166829"/>
              </a:xfrm>
              <a:custGeom>
                <a:avLst/>
                <a:gdLst>
                  <a:gd name="connsiteX0" fmla="*/ 204516 w 204515"/>
                  <a:gd name="connsiteY0" fmla="*/ 61000 h 166829"/>
                  <a:gd name="connsiteX1" fmla="*/ 204516 w 204515"/>
                  <a:gd name="connsiteY1" fmla="*/ 52937 h 166829"/>
                  <a:gd name="connsiteX2" fmla="*/ 151579 w 204515"/>
                  <a:gd name="connsiteY2" fmla="*/ 0 h 166829"/>
                  <a:gd name="connsiteX3" fmla="*/ 44 w 204515"/>
                  <a:gd name="connsiteY3" fmla="*/ 0 h 166829"/>
                  <a:gd name="connsiteX4" fmla="*/ 44 w 204515"/>
                  <a:gd name="connsiteY4" fmla="*/ 1490 h 166829"/>
                  <a:gd name="connsiteX5" fmla="*/ 0 w 204515"/>
                  <a:gd name="connsiteY5" fmla="*/ 1490 h 166829"/>
                  <a:gd name="connsiteX6" fmla="*/ 0 w 204515"/>
                  <a:gd name="connsiteY6" fmla="*/ 30807 h 166829"/>
                  <a:gd name="connsiteX7" fmla="*/ 151579 w 204515"/>
                  <a:gd name="connsiteY7" fmla="*/ 30807 h 166829"/>
                  <a:gd name="connsiteX8" fmla="*/ 173709 w 204515"/>
                  <a:gd name="connsiteY8" fmla="*/ 52937 h 166829"/>
                  <a:gd name="connsiteX9" fmla="*/ 173709 w 204515"/>
                  <a:gd name="connsiteY9" fmla="*/ 61000 h 166829"/>
                  <a:gd name="connsiteX10" fmla="*/ 151579 w 204515"/>
                  <a:gd name="connsiteY10" fmla="*/ 83130 h 166829"/>
                  <a:gd name="connsiteX11" fmla="*/ 30851 w 204515"/>
                  <a:gd name="connsiteY11" fmla="*/ 83130 h 166829"/>
                  <a:gd name="connsiteX12" fmla="*/ 30851 w 204515"/>
                  <a:gd name="connsiteY12" fmla="*/ 37073 h 166829"/>
                  <a:gd name="connsiteX13" fmla="*/ 0 w 204515"/>
                  <a:gd name="connsiteY13" fmla="*/ 67924 h 166829"/>
                  <a:gd name="connsiteX14" fmla="*/ 0 w 204515"/>
                  <a:gd name="connsiteY14" fmla="*/ 166829 h 166829"/>
                  <a:gd name="connsiteX15" fmla="*/ 30807 w 204515"/>
                  <a:gd name="connsiteY15" fmla="*/ 166829 h 166829"/>
                  <a:gd name="connsiteX16" fmla="*/ 30807 w 204515"/>
                  <a:gd name="connsiteY16" fmla="*/ 113936 h 166829"/>
                  <a:gd name="connsiteX17" fmla="*/ 135278 w 204515"/>
                  <a:gd name="connsiteY17" fmla="*/ 113936 h 166829"/>
                  <a:gd name="connsiteX18" fmla="*/ 164419 w 204515"/>
                  <a:gd name="connsiteY18" fmla="*/ 166829 h 166829"/>
                  <a:gd name="connsiteX19" fmla="*/ 201142 w 204515"/>
                  <a:gd name="connsiteY19" fmla="*/ 166829 h 166829"/>
                  <a:gd name="connsiteX20" fmla="*/ 169459 w 204515"/>
                  <a:gd name="connsiteY20" fmla="*/ 109554 h 166829"/>
                  <a:gd name="connsiteX21" fmla="*/ 204516 w 204515"/>
                  <a:gd name="connsiteY21" fmla="*/ 61000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515" h="166829">
                    <a:moveTo>
                      <a:pt x="204516" y="61000"/>
                    </a:moveTo>
                    <a:lnTo>
                      <a:pt x="204516" y="52937"/>
                    </a:lnTo>
                    <a:cubicBezTo>
                      <a:pt x="204516" y="23708"/>
                      <a:pt x="180808" y="0"/>
                      <a:pt x="151579" y="0"/>
                    </a:cubicBezTo>
                    <a:lnTo>
                      <a:pt x="44" y="0"/>
                    </a:lnTo>
                    <a:lnTo>
                      <a:pt x="44" y="1490"/>
                    </a:lnTo>
                    <a:lnTo>
                      <a:pt x="0" y="1490"/>
                    </a:lnTo>
                    <a:lnTo>
                      <a:pt x="0" y="30807"/>
                    </a:lnTo>
                    <a:lnTo>
                      <a:pt x="151579" y="30807"/>
                    </a:lnTo>
                    <a:cubicBezTo>
                      <a:pt x="163762" y="30807"/>
                      <a:pt x="173709" y="40710"/>
                      <a:pt x="173709" y="52937"/>
                    </a:cubicBezTo>
                    <a:lnTo>
                      <a:pt x="173709" y="61000"/>
                    </a:lnTo>
                    <a:cubicBezTo>
                      <a:pt x="173709" y="73182"/>
                      <a:pt x="163806" y="83130"/>
                      <a:pt x="151579" y="83130"/>
                    </a:cubicBezTo>
                    <a:lnTo>
                      <a:pt x="30851" y="83130"/>
                    </a:lnTo>
                    <a:lnTo>
                      <a:pt x="30851" y="37073"/>
                    </a:lnTo>
                    <a:lnTo>
                      <a:pt x="0" y="67924"/>
                    </a:lnTo>
                    <a:lnTo>
                      <a:pt x="0" y="166829"/>
                    </a:lnTo>
                    <a:lnTo>
                      <a:pt x="30807" y="166829"/>
                    </a:lnTo>
                    <a:lnTo>
                      <a:pt x="30807" y="113936"/>
                    </a:lnTo>
                    <a:lnTo>
                      <a:pt x="135278" y="113936"/>
                    </a:lnTo>
                    <a:lnTo>
                      <a:pt x="164419" y="166829"/>
                    </a:lnTo>
                    <a:lnTo>
                      <a:pt x="201142" y="166829"/>
                    </a:lnTo>
                    <a:lnTo>
                      <a:pt x="169459" y="109554"/>
                    </a:lnTo>
                    <a:cubicBezTo>
                      <a:pt x="191413" y="101842"/>
                      <a:pt x="204516" y="82779"/>
                      <a:pt x="204516" y="6100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6" name="手繪多邊形: 圖案 55">
                <a:extLst>
                  <a:ext uri="{FF2B5EF4-FFF2-40B4-BE49-F238E27FC236}">
                    <a16:creationId xmlns:a16="http://schemas.microsoft.com/office/drawing/2014/main" id="{74DFDCEA-8751-581F-3F84-EC250CE4762E}"/>
                  </a:ext>
                </a:extLst>
              </p:cNvPr>
              <p:cNvSpPr/>
              <p:nvPr/>
            </p:nvSpPr>
            <p:spPr>
              <a:xfrm>
                <a:off x="5844868" y="3242191"/>
                <a:ext cx="116741" cy="137337"/>
              </a:xfrm>
              <a:custGeom>
                <a:avLst/>
                <a:gdLst>
                  <a:gd name="connsiteX0" fmla="*/ 16389 w 116741"/>
                  <a:gd name="connsiteY0" fmla="*/ 88 h 137337"/>
                  <a:gd name="connsiteX1" fmla="*/ 16389 w 116741"/>
                  <a:gd name="connsiteY1" fmla="*/ 44348 h 137337"/>
                  <a:gd name="connsiteX2" fmla="*/ 12752 w 116741"/>
                  <a:gd name="connsiteY2" fmla="*/ 92113 h 137337"/>
                  <a:gd name="connsiteX3" fmla="*/ 0 w 116741"/>
                  <a:gd name="connsiteY3" fmla="*/ 127916 h 137337"/>
                  <a:gd name="connsiteX4" fmla="*/ 11394 w 116741"/>
                  <a:gd name="connsiteY4" fmla="*/ 137337 h 137337"/>
                  <a:gd name="connsiteX5" fmla="*/ 25417 w 116741"/>
                  <a:gd name="connsiteY5" fmla="*/ 96977 h 137337"/>
                  <a:gd name="connsiteX6" fmla="*/ 29360 w 116741"/>
                  <a:gd name="connsiteY6" fmla="*/ 44654 h 137337"/>
                  <a:gd name="connsiteX7" fmla="*/ 29360 w 116741"/>
                  <a:gd name="connsiteY7" fmla="*/ 12095 h 137337"/>
                  <a:gd name="connsiteX8" fmla="*/ 68011 w 116741"/>
                  <a:gd name="connsiteY8" fmla="*/ 12095 h 137337"/>
                  <a:gd name="connsiteX9" fmla="*/ 62621 w 116741"/>
                  <a:gd name="connsiteY9" fmla="*/ 27345 h 137337"/>
                  <a:gd name="connsiteX10" fmla="*/ 36942 w 116741"/>
                  <a:gd name="connsiteY10" fmla="*/ 27345 h 137337"/>
                  <a:gd name="connsiteX11" fmla="*/ 36942 w 116741"/>
                  <a:gd name="connsiteY11" fmla="*/ 85978 h 137337"/>
                  <a:gd name="connsiteX12" fmla="*/ 65645 w 116741"/>
                  <a:gd name="connsiteY12" fmla="*/ 85978 h 137337"/>
                  <a:gd name="connsiteX13" fmla="*/ 65645 w 116741"/>
                  <a:gd name="connsiteY13" fmla="*/ 118801 h 137337"/>
                  <a:gd name="connsiteX14" fmla="*/ 60693 w 116741"/>
                  <a:gd name="connsiteY14" fmla="*/ 123753 h 137337"/>
                  <a:gd name="connsiteX15" fmla="*/ 49913 w 116741"/>
                  <a:gd name="connsiteY15" fmla="*/ 123753 h 137337"/>
                  <a:gd name="connsiteX16" fmla="*/ 53462 w 116741"/>
                  <a:gd name="connsiteY16" fmla="*/ 136242 h 137337"/>
                  <a:gd name="connsiteX17" fmla="*/ 64900 w 116741"/>
                  <a:gd name="connsiteY17" fmla="*/ 136242 h 137337"/>
                  <a:gd name="connsiteX18" fmla="*/ 78616 w 116741"/>
                  <a:gd name="connsiteY18" fmla="*/ 123270 h 137337"/>
                  <a:gd name="connsiteX19" fmla="*/ 78616 w 116741"/>
                  <a:gd name="connsiteY19" fmla="*/ 85934 h 137337"/>
                  <a:gd name="connsiteX20" fmla="*/ 108546 w 116741"/>
                  <a:gd name="connsiteY20" fmla="*/ 85934 h 137337"/>
                  <a:gd name="connsiteX21" fmla="*/ 108546 w 116741"/>
                  <a:gd name="connsiteY21" fmla="*/ 27301 h 137337"/>
                  <a:gd name="connsiteX22" fmla="*/ 76031 w 116741"/>
                  <a:gd name="connsiteY22" fmla="*/ 27301 h 137337"/>
                  <a:gd name="connsiteX23" fmla="*/ 81421 w 116741"/>
                  <a:gd name="connsiteY23" fmla="*/ 12051 h 137337"/>
                  <a:gd name="connsiteX24" fmla="*/ 104690 w 116741"/>
                  <a:gd name="connsiteY24" fmla="*/ 12051 h 137337"/>
                  <a:gd name="connsiteX25" fmla="*/ 116741 w 116741"/>
                  <a:gd name="connsiteY25" fmla="*/ 0 h 137337"/>
                  <a:gd name="connsiteX26" fmla="*/ 16389 w 116741"/>
                  <a:gd name="connsiteY26" fmla="*/ 0 h 137337"/>
                  <a:gd name="connsiteX27" fmla="*/ 95575 w 116741"/>
                  <a:gd name="connsiteY27" fmla="*/ 74585 h 137337"/>
                  <a:gd name="connsiteX28" fmla="*/ 49738 w 116741"/>
                  <a:gd name="connsiteY28" fmla="*/ 74585 h 137337"/>
                  <a:gd name="connsiteX29" fmla="*/ 49738 w 116741"/>
                  <a:gd name="connsiteY29" fmla="*/ 61613 h 137337"/>
                  <a:gd name="connsiteX30" fmla="*/ 95575 w 116741"/>
                  <a:gd name="connsiteY30" fmla="*/ 61613 h 137337"/>
                  <a:gd name="connsiteX31" fmla="*/ 95575 w 116741"/>
                  <a:gd name="connsiteY31" fmla="*/ 74585 h 137337"/>
                  <a:gd name="connsiteX32" fmla="*/ 95575 w 116741"/>
                  <a:gd name="connsiteY32" fmla="*/ 51008 h 137337"/>
                  <a:gd name="connsiteX33" fmla="*/ 49738 w 116741"/>
                  <a:gd name="connsiteY33" fmla="*/ 51008 h 137337"/>
                  <a:gd name="connsiteX34" fmla="*/ 49738 w 116741"/>
                  <a:gd name="connsiteY34" fmla="*/ 38651 h 137337"/>
                  <a:gd name="connsiteX35" fmla="*/ 95575 w 116741"/>
                  <a:gd name="connsiteY35" fmla="*/ 38651 h 137337"/>
                  <a:gd name="connsiteX36" fmla="*/ 95575 w 116741"/>
                  <a:gd name="connsiteY36" fmla="*/ 51008 h 13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6741" h="137337">
                    <a:moveTo>
                      <a:pt x="16389" y="88"/>
                    </a:moveTo>
                    <a:lnTo>
                      <a:pt x="16389" y="44348"/>
                    </a:lnTo>
                    <a:cubicBezTo>
                      <a:pt x="16389" y="63279"/>
                      <a:pt x="15162" y="79186"/>
                      <a:pt x="12752" y="92113"/>
                    </a:cubicBezTo>
                    <a:cubicBezTo>
                      <a:pt x="10342" y="105041"/>
                      <a:pt x="6135" y="116829"/>
                      <a:pt x="0" y="127916"/>
                    </a:cubicBezTo>
                    <a:lnTo>
                      <a:pt x="11394" y="137337"/>
                    </a:lnTo>
                    <a:cubicBezTo>
                      <a:pt x="18186" y="125199"/>
                      <a:pt x="22787" y="111877"/>
                      <a:pt x="25417" y="96977"/>
                    </a:cubicBezTo>
                    <a:cubicBezTo>
                      <a:pt x="28046" y="82078"/>
                      <a:pt x="29360" y="64637"/>
                      <a:pt x="29360" y="44654"/>
                    </a:cubicBezTo>
                    <a:lnTo>
                      <a:pt x="29360" y="12095"/>
                    </a:lnTo>
                    <a:lnTo>
                      <a:pt x="68011" y="12095"/>
                    </a:lnTo>
                    <a:lnTo>
                      <a:pt x="62621" y="27345"/>
                    </a:lnTo>
                    <a:lnTo>
                      <a:pt x="36942" y="27345"/>
                    </a:lnTo>
                    <a:lnTo>
                      <a:pt x="36942" y="85978"/>
                    </a:lnTo>
                    <a:lnTo>
                      <a:pt x="65645" y="85978"/>
                    </a:lnTo>
                    <a:lnTo>
                      <a:pt x="65645" y="118801"/>
                    </a:lnTo>
                    <a:cubicBezTo>
                      <a:pt x="65645" y="121561"/>
                      <a:pt x="63410" y="123753"/>
                      <a:pt x="60693" y="123753"/>
                    </a:cubicBezTo>
                    <a:lnTo>
                      <a:pt x="49913" y="123753"/>
                    </a:lnTo>
                    <a:lnTo>
                      <a:pt x="53462" y="136242"/>
                    </a:lnTo>
                    <a:lnTo>
                      <a:pt x="64900" y="136242"/>
                    </a:lnTo>
                    <a:cubicBezTo>
                      <a:pt x="72437" y="136242"/>
                      <a:pt x="78616" y="129493"/>
                      <a:pt x="78616" y="123270"/>
                    </a:cubicBezTo>
                    <a:lnTo>
                      <a:pt x="78616" y="85934"/>
                    </a:lnTo>
                    <a:lnTo>
                      <a:pt x="108546" y="85934"/>
                    </a:lnTo>
                    <a:lnTo>
                      <a:pt x="108546" y="27301"/>
                    </a:lnTo>
                    <a:lnTo>
                      <a:pt x="76031" y="27301"/>
                    </a:lnTo>
                    <a:lnTo>
                      <a:pt x="81421" y="12051"/>
                    </a:lnTo>
                    <a:lnTo>
                      <a:pt x="104690" y="12051"/>
                    </a:lnTo>
                    <a:lnTo>
                      <a:pt x="116741" y="0"/>
                    </a:lnTo>
                    <a:lnTo>
                      <a:pt x="16389" y="0"/>
                    </a:lnTo>
                    <a:close/>
                    <a:moveTo>
                      <a:pt x="95575" y="74585"/>
                    </a:moveTo>
                    <a:lnTo>
                      <a:pt x="49738" y="74585"/>
                    </a:lnTo>
                    <a:lnTo>
                      <a:pt x="49738" y="61613"/>
                    </a:lnTo>
                    <a:lnTo>
                      <a:pt x="95575" y="61613"/>
                    </a:lnTo>
                    <a:lnTo>
                      <a:pt x="95575" y="74585"/>
                    </a:lnTo>
                    <a:close/>
                    <a:moveTo>
                      <a:pt x="95575" y="51008"/>
                    </a:moveTo>
                    <a:lnTo>
                      <a:pt x="49738" y="51008"/>
                    </a:lnTo>
                    <a:lnTo>
                      <a:pt x="49738" y="38651"/>
                    </a:lnTo>
                    <a:lnTo>
                      <a:pt x="95575" y="38651"/>
                    </a:lnTo>
                    <a:lnTo>
                      <a:pt x="95575" y="5100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7" name="手繪多邊形: 圖案 56">
                <a:extLst>
                  <a:ext uri="{FF2B5EF4-FFF2-40B4-BE49-F238E27FC236}">
                    <a16:creationId xmlns:a16="http://schemas.microsoft.com/office/drawing/2014/main" id="{6415BB94-E34E-A404-BF90-559B68C072DD}"/>
                  </a:ext>
                </a:extLst>
              </p:cNvPr>
              <p:cNvSpPr/>
              <p:nvPr/>
            </p:nvSpPr>
            <p:spPr>
              <a:xfrm>
                <a:off x="5824228" y="3238072"/>
                <a:ext cx="32866" cy="30236"/>
              </a:xfrm>
              <a:custGeom>
                <a:avLst/>
                <a:gdLst>
                  <a:gd name="connsiteX0" fmla="*/ 32866 w 32866"/>
                  <a:gd name="connsiteY0" fmla="*/ 19457 h 30236"/>
                  <a:gd name="connsiteX1" fmla="*/ 8326 w 32866"/>
                  <a:gd name="connsiteY1" fmla="*/ 0 h 30236"/>
                  <a:gd name="connsiteX2" fmla="*/ 0 w 32866"/>
                  <a:gd name="connsiteY2" fmla="*/ 10649 h 30236"/>
                  <a:gd name="connsiteX3" fmla="*/ 24540 w 32866"/>
                  <a:gd name="connsiteY3" fmla="*/ 30237 h 30236"/>
                  <a:gd name="connsiteX4" fmla="*/ 32866 w 32866"/>
                  <a:gd name="connsiteY4" fmla="*/ 19457 h 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6" h="30236">
                    <a:moveTo>
                      <a:pt x="32866" y="19457"/>
                    </a:moveTo>
                    <a:cubicBezTo>
                      <a:pt x="24715" y="11744"/>
                      <a:pt x="16565" y="5259"/>
                      <a:pt x="8326" y="0"/>
                    </a:cubicBezTo>
                    <a:lnTo>
                      <a:pt x="0" y="10649"/>
                    </a:lnTo>
                    <a:cubicBezTo>
                      <a:pt x="8238" y="16214"/>
                      <a:pt x="16389" y="22743"/>
                      <a:pt x="24540" y="30237"/>
                    </a:cubicBezTo>
                    <a:lnTo>
                      <a:pt x="32866" y="1945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8" name="手繪多邊形: 圖案 57">
                <a:extLst>
                  <a:ext uri="{FF2B5EF4-FFF2-40B4-BE49-F238E27FC236}">
                    <a16:creationId xmlns:a16="http://schemas.microsoft.com/office/drawing/2014/main" id="{12B0DC9B-FA5F-9ED3-6E2B-0A725B518081}"/>
                  </a:ext>
                </a:extLst>
              </p:cNvPr>
              <p:cNvSpPr/>
              <p:nvPr/>
            </p:nvSpPr>
            <p:spPr>
              <a:xfrm>
                <a:off x="5931635" y="3334568"/>
                <a:ext cx="29798" cy="40578"/>
              </a:xfrm>
              <a:custGeom>
                <a:avLst/>
                <a:gdLst>
                  <a:gd name="connsiteX0" fmla="*/ 0 w 29798"/>
                  <a:gd name="connsiteY0" fmla="*/ 6617 h 40578"/>
                  <a:gd name="connsiteX1" fmla="*/ 18055 w 29798"/>
                  <a:gd name="connsiteY1" fmla="*/ 40579 h 40578"/>
                  <a:gd name="connsiteX2" fmla="*/ 29799 w 29798"/>
                  <a:gd name="connsiteY2" fmla="*/ 33655 h 40578"/>
                  <a:gd name="connsiteX3" fmla="*/ 10955 w 29798"/>
                  <a:gd name="connsiteY3" fmla="*/ 0 h 40578"/>
                  <a:gd name="connsiteX4" fmla="*/ 0 w 29798"/>
                  <a:gd name="connsiteY4" fmla="*/ 6617 h 4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8" h="40578">
                    <a:moveTo>
                      <a:pt x="0" y="6617"/>
                    </a:moveTo>
                    <a:cubicBezTo>
                      <a:pt x="6486" y="15995"/>
                      <a:pt x="12489" y="27301"/>
                      <a:pt x="18055" y="40579"/>
                    </a:cubicBezTo>
                    <a:lnTo>
                      <a:pt x="29799" y="33655"/>
                    </a:lnTo>
                    <a:cubicBezTo>
                      <a:pt x="24233" y="20991"/>
                      <a:pt x="17967" y="9772"/>
                      <a:pt x="10955" y="0"/>
                    </a:cubicBezTo>
                    <a:lnTo>
                      <a:pt x="0" y="661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9" name="手繪多邊形: 圖案 58">
                <a:extLst>
                  <a:ext uri="{FF2B5EF4-FFF2-40B4-BE49-F238E27FC236}">
                    <a16:creationId xmlns:a16="http://schemas.microsoft.com/office/drawing/2014/main" id="{CE79B033-3296-ABB5-92F3-CB81D5FA0F8E}"/>
                  </a:ext>
                </a:extLst>
              </p:cNvPr>
              <p:cNvSpPr/>
              <p:nvPr/>
            </p:nvSpPr>
            <p:spPr>
              <a:xfrm>
                <a:off x="5869145" y="3335137"/>
                <a:ext cx="30587" cy="41499"/>
              </a:xfrm>
              <a:custGeom>
                <a:avLst/>
                <a:gdLst>
                  <a:gd name="connsiteX0" fmla="*/ 18975 w 30587"/>
                  <a:gd name="connsiteY0" fmla="*/ 0 h 41499"/>
                  <a:gd name="connsiteX1" fmla="*/ 0 w 30587"/>
                  <a:gd name="connsiteY1" fmla="*/ 32253 h 41499"/>
                  <a:gd name="connsiteX2" fmla="*/ 10035 w 30587"/>
                  <a:gd name="connsiteY2" fmla="*/ 41499 h 41499"/>
                  <a:gd name="connsiteX3" fmla="*/ 22086 w 30587"/>
                  <a:gd name="connsiteY3" fmla="*/ 24233 h 41499"/>
                  <a:gd name="connsiteX4" fmla="*/ 30587 w 30587"/>
                  <a:gd name="connsiteY4" fmla="*/ 5083 h 41499"/>
                  <a:gd name="connsiteX5" fmla="*/ 18975 w 30587"/>
                  <a:gd name="connsiteY5" fmla="*/ 0 h 4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7" h="41499">
                    <a:moveTo>
                      <a:pt x="18975" y="0"/>
                    </a:moveTo>
                    <a:cubicBezTo>
                      <a:pt x="14855" y="12226"/>
                      <a:pt x="8545" y="23006"/>
                      <a:pt x="0" y="32253"/>
                    </a:cubicBezTo>
                    <a:lnTo>
                      <a:pt x="10035" y="41499"/>
                    </a:lnTo>
                    <a:cubicBezTo>
                      <a:pt x="14461" y="36372"/>
                      <a:pt x="18493" y="30588"/>
                      <a:pt x="22086" y="24233"/>
                    </a:cubicBezTo>
                    <a:cubicBezTo>
                      <a:pt x="25679" y="17835"/>
                      <a:pt x="28528" y="11481"/>
                      <a:pt x="30587" y="5083"/>
                    </a:cubicBezTo>
                    <a:lnTo>
                      <a:pt x="18975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0" name="手繪多邊形: 圖案 59">
                <a:extLst>
                  <a:ext uri="{FF2B5EF4-FFF2-40B4-BE49-F238E27FC236}">
                    <a16:creationId xmlns:a16="http://schemas.microsoft.com/office/drawing/2014/main" id="{D1B1CA4A-5742-1C43-512F-7DD020EBE0B2}"/>
                  </a:ext>
                </a:extLst>
              </p:cNvPr>
              <p:cNvSpPr/>
              <p:nvPr/>
            </p:nvSpPr>
            <p:spPr>
              <a:xfrm>
                <a:off x="5816953" y="3275014"/>
                <a:ext cx="36591" cy="32866"/>
              </a:xfrm>
              <a:custGeom>
                <a:avLst/>
                <a:gdLst>
                  <a:gd name="connsiteX0" fmla="*/ 36591 w 36591"/>
                  <a:gd name="connsiteY0" fmla="*/ 22349 h 32866"/>
                  <a:gd name="connsiteX1" fmla="*/ 23313 w 36591"/>
                  <a:gd name="connsiteY1" fmla="*/ 10473 h 32866"/>
                  <a:gd name="connsiteX2" fmla="*/ 8940 w 36591"/>
                  <a:gd name="connsiteY2" fmla="*/ 0 h 32866"/>
                  <a:gd name="connsiteX3" fmla="*/ 0 w 36591"/>
                  <a:gd name="connsiteY3" fmla="*/ 10473 h 32866"/>
                  <a:gd name="connsiteX4" fmla="*/ 27608 w 36591"/>
                  <a:gd name="connsiteY4" fmla="*/ 32866 h 32866"/>
                  <a:gd name="connsiteX5" fmla="*/ 36591 w 36591"/>
                  <a:gd name="connsiteY5" fmla="*/ 22349 h 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91" h="32866">
                    <a:moveTo>
                      <a:pt x="36591" y="22349"/>
                    </a:moveTo>
                    <a:cubicBezTo>
                      <a:pt x="32691" y="18449"/>
                      <a:pt x="28265" y="14461"/>
                      <a:pt x="23313" y="10473"/>
                    </a:cubicBezTo>
                    <a:cubicBezTo>
                      <a:pt x="18361" y="6442"/>
                      <a:pt x="13585" y="2980"/>
                      <a:pt x="8940" y="0"/>
                    </a:cubicBezTo>
                    <a:lnTo>
                      <a:pt x="0" y="10473"/>
                    </a:lnTo>
                    <a:cubicBezTo>
                      <a:pt x="9246" y="16740"/>
                      <a:pt x="18449" y="24190"/>
                      <a:pt x="27608" y="32866"/>
                    </a:cubicBezTo>
                    <a:lnTo>
                      <a:pt x="36591" y="2234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1" name="手繪多邊形: 圖案 60">
                <a:extLst>
                  <a:ext uri="{FF2B5EF4-FFF2-40B4-BE49-F238E27FC236}">
                    <a16:creationId xmlns:a16="http://schemas.microsoft.com/office/drawing/2014/main" id="{66497D80-5915-81DC-02EB-9CF94B7EA876}"/>
                  </a:ext>
                </a:extLst>
              </p:cNvPr>
              <p:cNvSpPr/>
              <p:nvPr/>
            </p:nvSpPr>
            <p:spPr>
              <a:xfrm>
                <a:off x="5818531" y="3320808"/>
                <a:ext cx="31639" cy="58808"/>
              </a:xfrm>
              <a:custGeom>
                <a:avLst/>
                <a:gdLst>
                  <a:gd name="connsiteX0" fmla="*/ 19150 w 31639"/>
                  <a:gd name="connsiteY0" fmla="*/ 0 h 58808"/>
                  <a:gd name="connsiteX1" fmla="*/ 0 w 31639"/>
                  <a:gd name="connsiteY1" fmla="*/ 50176 h 58808"/>
                  <a:gd name="connsiteX2" fmla="*/ 12051 w 31639"/>
                  <a:gd name="connsiteY2" fmla="*/ 58809 h 58808"/>
                  <a:gd name="connsiteX3" fmla="*/ 23620 w 31639"/>
                  <a:gd name="connsiteY3" fmla="*/ 32560 h 58808"/>
                  <a:gd name="connsiteX4" fmla="*/ 31639 w 31639"/>
                  <a:gd name="connsiteY4" fmla="*/ 4295 h 58808"/>
                  <a:gd name="connsiteX5" fmla="*/ 19150 w 31639"/>
                  <a:gd name="connsiteY5" fmla="*/ 0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39" h="58808">
                    <a:moveTo>
                      <a:pt x="19150" y="0"/>
                    </a:moveTo>
                    <a:cubicBezTo>
                      <a:pt x="13892" y="20772"/>
                      <a:pt x="7537" y="37511"/>
                      <a:pt x="0" y="50176"/>
                    </a:cubicBezTo>
                    <a:lnTo>
                      <a:pt x="12051" y="58809"/>
                    </a:lnTo>
                    <a:cubicBezTo>
                      <a:pt x="16389" y="51184"/>
                      <a:pt x="20246" y="42463"/>
                      <a:pt x="23620" y="32560"/>
                    </a:cubicBezTo>
                    <a:cubicBezTo>
                      <a:pt x="26994" y="22700"/>
                      <a:pt x="29667" y="13278"/>
                      <a:pt x="31639" y="4295"/>
                    </a:cubicBezTo>
                    <a:lnTo>
                      <a:pt x="1915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2" name="手繪多邊形: 圖案 61">
                <a:extLst>
                  <a:ext uri="{FF2B5EF4-FFF2-40B4-BE49-F238E27FC236}">
                    <a16:creationId xmlns:a16="http://schemas.microsoft.com/office/drawing/2014/main" id="{EFB77B9C-823E-923E-A619-466B46A73C97}"/>
                  </a:ext>
                </a:extLst>
              </p:cNvPr>
              <p:cNvSpPr/>
              <p:nvPr/>
            </p:nvSpPr>
            <p:spPr>
              <a:xfrm>
                <a:off x="5312215" y="3238072"/>
                <a:ext cx="99957" cy="70246"/>
              </a:xfrm>
              <a:custGeom>
                <a:avLst/>
                <a:gdLst>
                  <a:gd name="connsiteX0" fmla="*/ 42113 w 99957"/>
                  <a:gd name="connsiteY0" fmla="*/ 31333 h 70246"/>
                  <a:gd name="connsiteX1" fmla="*/ 3988 w 99957"/>
                  <a:gd name="connsiteY1" fmla="*/ 31333 h 70246"/>
                  <a:gd name="connsiteX2" fmla="*/ 3988 w 99957"/>
                  <a:gd name="connsiteY2" fmla="*/ 70246 h 70246"/>
                  <a:gd name="connsiteX3" fmla="*/ 94436 w 99957"/>
                  <a:gd name="connsiteY3" fmla="*/ 70246 h 70246"/>
                  <a:gd name="connsiteX4" fmla="*/ 94436 w 99957"/>
                  <a:gd name="connsiteY4" fmla="*/ 31333 h 70246"/>
                  <a:gd name="connsiteX5" fmla="*/ 55215 w 99957"/>
                  <a:gd name="connsiteY5" fmla="*/ 31333 h 70246"/>
                  <a:gd name="connsiteX6" fmla="*/ 55215 w 99957"/>
                  <a:gd name="connsiteY6" fmla="*/ 21779 h 70246"/>
                  <a:gd name="connsiteX7" fmla="*/ 99957 w 99957"/>
                  <a:gd name="connsiteY7" fmla="*/ 21779 h 70246"/>
                  <a:gd name="connsiteX8" fmla="*/ 99957 w 99957"/>
                  <a:gd name="connsiteY8" fmla="*/ 10342 h 70246"/>
                  <a:gd name="connsiteX9" fmla="*/ 55215 w 99957"/>
                  <a:gd name="connsiteY9" fmla="*/ 10342 h 70246"/>
                  <a:gd name="connsiteX10" fmla="*/ 55215 w 99957"/>
                  <a:gd name="connsiteY10" fmla="*/ 0 h 70246"/>
                  <a:gd name="connsiteX11" fmla="*/ 42113 w 99957"/>
                  <a:gd name="connsiteY11" fmla="*/ 0 h 70246"/>
                  <a:gd name="connsiteX12" fmla="*/ 42113 w 99957"/>
                  <a:gd name="connsiteY12" fmla="*/ 10342 h 70246"/>
                  <a:gd name="connsiteX13" fmla="*/ 0 w 99957"/>
                  <a:gd name="connsiteY13" fmla="*/ 10342 h 70246"/>
                  <a:gd name="connsiteX14" fmla="*/ 0 w 99957"/>
                  <a:gd name="connsiteY14" fmla="*/ 21779 h 70246"/>
                  <a:gd name="connsiteX15" fmla="*/ 42113 w 99957"/>
                  <a:gd name="connsiteY15" fmla="*/ 21779 h 70246"/>
                  <a:gd name="connsiteX16" fmla="*/ 42113 w 99957"/>
                  <a:gd name="connsiteY16" fmla="*/ 31333 h 70246"/>
                  <a:gd name="connsiteX17" fmla="*/ 30193 w 99957"/>
                  <a:gd name="connsiteY17" fmla="*/ 59422 h 70246"/>
                  <a:gd name="connsiteX18" fmla="*/ 16608 w 99957"/>
                  <a:gd name="connsiteY18" fmla="*/ 59422 h 70246"/>
                  <a:gd name="connsiteX19" fmla="*/ 16608 w 99957"/>
                  <a:gd name="connsiteY19" fmla="*/ 42157 h 70246"/>
                  <a:gd name="connsiteX20" fmla="*/ 30193 w 99957"/>
                  <a:gd name="connsiteY20" fmla="*/ 42157 h 70246"/>
                  <a:gd name="connsiteX21" fmla="*/ 30193 w 99957"/>
                  <a:gd name="connsiteY21" fmla="*/ 59422 h 70246"/>
                  <a:gd name="connsiteX22" fmla="*/ 67398 w 99957"/>
                  <a:gd name="connsiteY22" fmla="*/ 42157 h 70246"/>
                  <a:gd name="connsiteX23" fmla="*/ 81596 w 99957"/>
                  <a:gd name="connsiteY23" fmla="*/ 42157 h 70246"/>
                  <a:gd name="connsiteX24" fmla="*/ 81596 w 99957"/>
                  <a:gd name="connsiteY24" fmla="*/ 59422 h 70246"/>
                  <a:gd name="connsiteX25" fmla="*/ 67398 w 99957"/>
                  <a:gd name="connsiteY25" fmla="*/ 59422 h 70246"/>
                  <a:gd name="connsiteX26" fmla="*/ 67398 w 99957"/>
                  <a:gd name="connsiteY26" fmla="*/ 42157 h 70246"/>
                  <a:gd name="connsiteX27" fmla="*/ 56136 w 99957"/>
                  <a:gd name="connsiteY27" fmla="*/ 59422 h 70246"/>
                  <a:gd name="connsiteX28" fmla="*/ 41762 w 99957"/>
                  <a:gd name="connsiteY28" fmla="*/ 59422 h 70246"/>
                  <a:gd name="connsiteX29" fmla="*/ 41762 w 99957"/>
                  <a:gd name="connsiteY29" fmla="*/ 42157 h 70246"/>
                  <a:gd name="connsiteX30" fmla="*/ 56136 w 99957"/>
                  <a:gd name="connsiteY30" fmla="*/ 42157 h 70246"/>
                  <a:gd name="connsiteX31" fmla="*/ 56136 w 99957"/>
                  <a:gd name="connsiteY31" fmla="*/ 59422 h 7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9957" h="70246">
                    <a:moveTo>
                      <a:pt x="42113" y="31333"/>
                    </a:moveTo>
                    <a:lnTo>
                      <a:pt x="3988" y="31333"/>
                    </a:lnTo>
                    <a:lnTo>
                      <a:pt x="3988" y="70246"/>
                    </a:lnTo>
                    <a:lnTo>
                      <a:pt x="94436" y="70246"/>
                    </a:lnTo>
                    <a:lnTo>
                      <a:pt x="94436" y="31333"/>
                    </a:lnTo>
                    <a:lnTo>
                      <a:pt x="55215" y="31333"/>
                    </a:lnTo>
                    <a:lnTo>
                      <a:pt x="55215" y="21779"/>
                    </a:lnTo>
                    <a:lnTo>
                      <a:pt x="99957" y="21779"/>
                    </a:lnTo>
                    <a:lnTo>
                      <a:pt x="99957" y="10342"/>
                    </a:lnTo>
                    <a:lnTo>
                      <a:pt x="55215" y="10342"/>
                    </a:lnTo>
                    <a:lnTo>
                      <a:pt x="55215" y="0"/>
                    </a:lnTo>
                    <a:lnTo>
                      <a:pt x="42113" y="0"/>
                    </a:lnTo>
                    <a:lnTo>
                      <a:pt x="42113" y="10342"/>
                    </a:lnTo>
                    <a:lnTo>
                      <a:pt x="0" y="10342"/>
                    </a:lnTo>
                    <a:lnTo>
                      <a:pt x="0" y="21779"/>
                    </a:lnTo>
                    <a:lnTo>
                      <a:pt x="42113" y="21779"/>
                    </a:lnTo>
                    <a:lnTo>
                      <a:pt x="42113" y="31333"/>
                    </a:lnTo>
                    <a:close/>
                    <a:moveTo>
                      <a:pt x="30193" y="59422"/>
                    </a:moveTo>
                    <a:lnTo>
                      <a:pt x="16608" y="59422"/>
                    </a:lnTo>
                    <a:lnTo>
                      <a:pt x="16608" y="42157"/>
                    </a:lnTo>
                    <a:lnTo>
                      <a:pt x="30193" y="42157"/>
                    </a:lnTo>
                    <a:lnTo>
                      <a:pt x="30193" y="59422"/>
                    </a:lnTo>
                    <a:close/>
                    <a:moveTo>
                      <a:pt x="67398" y="42157"/>
                    </a:moveTo>
                    <a:lnTo>
                      <a:pt x="81596" y="42157"/>
                    </a:lnTo>
                    <a:lnTo>
                      <a:pt x="81596" y="59422"/>
                    </a:lnTo>
                    <a:lnTo>
                      <a:pt x="67398" y="59422"/>
                    </a:lnTo>
                    <a:lnTo>
                      <a:pt x="67398" y="42157"/>
                    </a:lnTo>
                    <a:close/>
                    <a:moveTo>
                      <a:pt x="56136" y="59422"/>
                    </a:moveTo>
                    <a:lnTo>
                      <a:pt x="41762" y="59422"/>
                    </a:lnTo>
                    <a:lnTo>
                      <a:pt x="41762" y="42157"/>
                    </a:lnTo>
                    <a:lnTo>
                      <a:pt x="56136" y="42157"/>
                    </a:lnTo>
                    <a:lnTo>
                      <a:pt x="56136" y="59422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3" name="手繪多邊形: 圖案 62">
                <a:extLst>
                  <a:ext uri="{FF2B5EF4-FFF2-40B4-BE49-F238E27FC236}">
                    <a16:creationId xmlns:a16="http://schemas.microsoft.com/office/drawing/2014/main" id="{DF64DCE1-3947-D8D1-F9C1-B49BAF6B8F12}"/>
                  </a:ext>
                </a:extLst>
              </p:cNvPr>
              <p:cNvSpPr/>
              <p:nvPr/>
            </p:nvSpPr>
            <p:spPr>
              <a:xfrm>
                <a:off x="5305378" y="3336846"/>
                <a:ext cx="22962" cy="37379"/>
              </a:xfrm>
              <a:custGeom>
                <a:avLst/>
                <a:gdLst>
                  <a:gd name="connsiteX0" fmla="*/ 6705 w 22962"/>
                  <a:gd name="connsiteY0" fmla="*/ 15995 h 37379"/>
                  <a:gd name="connsiteX1" fmla="*/ 0 w 22962"/>
                  <a:gd name="connsiteY1" fmla="*/ 30588 h 37379"/>
                  <a:gd name="connsiteX2" fmla="*/ 11569 w 22962"/>
                  <a:gd name="connsiteY2" fmla="*/ 37380 h 37379"/>
                  <a:gd name="connsiteX3" fmla="*/ 18274 w 22962"/>
                  <a:gd name="connsiteY3" fmla="*/ 21166 h 37379"/>
                  <a:gd name="connsiteX4" fmla="*/ 22963 w 22962"/>
                  <a:gd name="connsiteY4" fmla="*/ 3243 h 37379"/>
                  <a:gd name="connsiteX5" fmla="*/ 11087 w 22962"/>
                  <a:gd name="connsiteY5" fmla="*/ 0 h 37379"/>
                  <a:gd name="connsiteX6" fmla="*/ 6705 w 22962"/>
                  <a:gd name="connsiteY6" fmla="*/ 15995 h 3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62" h="37379">
                    <a:moveTo>
                      <a:pt x="6705" y="15995"/>
                    </a:moveTo>
                    <a:cubicBezTo>
                      <a:pt x="4777" y="21516"/>
                      <a:pt x="2542" y="26381"/>
                      <a:pt x="0" y="30588"/>
                    </a:cubicBezTo>
                    <a:lnTo>
                      <a:pt x="11569" y="37380"/>
                    </a:lnTo>
                    <a:cubicBezTo>
                      <a:pt x="14023" y="32735"/>
                      <a:pt x="16258" y="27345"/>
                      <a:pt x="18274" y="21166"/>
                    </a:cubicBezTo>
                    <a:cubicBezTo>
                      <a:pt x="20289" y="14987"/>
                      <a:pt x="21867" y="9027"/>
                      <a:pt x="22963" y="3243"/>
                    </a:cubicBezTo>
                    <a:lnTo>
                      <a:pt x="11087" y="0"/>
                    </a:lnTo>
                    <a:cubicBezTo>
                      <a:pt x="10079" y="5171"/>
                      <a:pt x="8633" y="10473"/>
                      <a:pt x="6705" y="15995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4" name="手繪多邊形: 圖案 63">
                <a:extLst>
                  <a:ext uri="{FF2B5EF4-FFF2-40B4-BE49-F238E27FC236}">
                    <a16:creationId xmlns:a16="http://schemas.microsoft.com/office/drawing/2014/main" id="{9B62590D-A877-F4B6-209C-6CAFDAC4D1E3}"/>
                  </a:ext>
                </a:extLst>
              </p:cNvPr>
              <p:cNvSpPr/>
              <p:nvPr/>
            </p:nvSpPr>
            <p:spPr>
              <a:xfrm>
                <a:off x="5382154" y="3334611"/>
                <a:ext cx="25372" cy="27169"/>
              </a:xfrm>
              <a:custGeom>
                <a:avLst/>
                <a:gdLst>
                  <a:gd name="connsiteX0" fmla="*/ 15864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4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4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4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5" name="手繪多邊形: 圖案 64">
                <a:extLst>
                  <a:ext uri="{FF2B5EF4-FFF2-40B4-BE49-F238E27FC236}">
                    <a16:creationId xmlns:a16="http://schemas.microsoft.com/office/drawing/2014/main" id="{F2B27A5F-9252-F2C1-B385-9D23805257F6}"/>
                  </a:ext>
                </a:extLst>
              </p:cNvPr>
              <p:cNvSpPr/>
              <p:nvPr/>
            </p:nvSpPr>
            <p:spPr>
              <a:xfrm>
                <a:off x="5355204" y="3334611"/>
                <a:ext cx="25372" cy="27169"/>
              </a:xfrm>
              <a:custGeom>
                <a:avLst/>
                <a:gdLst>
                  <a:gd name="connsiteX0" fmla="*/ 15863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3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3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3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6" name="手繪多邊形: 圖案 65">
                <a:extLst>
                  <a:ext uri="{FF2B5EF4-FFF2-40B4-BE49-F238E27FC236}">
                    <a16:creationId xmlns:a16="http://schemas.microsoft.com/office/drawing/2014/main" id="{87D37E3A-F4AC-B12D-5FBB-308271DB7069}"/>
                  </a:ext>
                </a:extLst>
              </p:cNvPr>
              <p:cNvSpPr/>
              <p:nvPr/>
            </p:nvSpPr>
            <p:spPr>
              <a:xfrm>
                <a:off x="5310155" y="3317390"/>
                <a:ext cx="102016" cy="11568"/>
              </a:xfrm>
              <a:custGeom>
                <a:avLst/>
                <a:gdLst>
                  <a:gd name="connsiteX0" fmla="*/ 0 w 102016"/>
                  <a:gd name="connsiteY0" fmla="*/ 0 h 11568"/>
                  <a:gd name="connsiteX1" fmla="*/ 102017 w 102016"/>
                  <a:gd name="connsiteY1" fmla="*/ 0 h 11568"/>
                  <a:gd name="connsiteX2" fmla="*/ 102017 w 102016"/>
                  <a:gd name="connsiteY2" fmla="*/ 11569 h 11568"/>
                  <a:gd name="connsiteX3" fmla="*/ 0 w 102016"/>
                  <a:gd name="connsiteY3" fmla="*/ 11569 h 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16" h="11568">
                    <a:moveTo>
                      <a:pt x="0" y="0"/>
                    </a:moveTo>
                    <a:lnTo>
                      <a:pt x="102017" y="0"/>
                    </a:lnTo>
                    <a:lnTo>
                      <a:pt x="102017" y="11569"/>
                    </a:lnTo>
                    <a:lnTo>
                      <a:pt x="0" y="1156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7" name="手繪多邊形: 圖案 66">
                <a:extLst>
                  <a:ext uri="{FF2B5EF4-FFF2-40B4-BE49-F238E27FC236}">
                    <a16:creationId xmlns:a16="http://schemas.microsoft.com/office/drawing/2014/main" id="{5AB4DEE8-EC95-94D5-291E-37E30603EFA8}"/>
                  </a:ext>
                </a:extLst>
              </p:cNvPr>
              <p:cNvSpPr/>
              <p:nvPr/>
            </p:nvSpPr>
            <p:spPr>
              <a:xfrm>
                <a:off x="5268042" y="3273130"/>
                <a:ext cx="46188" cy="105303"/>
              </a:xfrm>
              <a:custGeom>
                <a:avLst/>
                <a:gdLst>
                  <a:gd name="connsiteX0" fmla="*/ 34400 w 46188"/>
                  <a:gd name="connsiteY0" fmla="*/ 0 h 105303"/>
                  <a:gd name="connsiteX1" fmla="*/ 18975 w 46188"/>
                  <a:gd name="connsiteY1" fmla="*/ 23751 h 105303"/>
                  <a:gd name="connsiteX2" fmla="*/ 0 w 46188"/>
                  <a:gd name="connsiteY2" fmla="*/ 42726 h 105303"/>
                  <a:gd name="connsiteX3" fmla="*/ 7099 w 46188"/>
                  <a:gd name="connsiteY3" fmla="*/ 55522 h 105303"/>
                  <a:gd name="connsiteX4" fmla="*/ 18537 w 46188"/>
                  <a:gd name="connsiteY4" fmla="*/ 44567 h 105303"/>
                  <a:gd name="connsiteX5" fmla="*/ 18537 w 46188"/>
                  <a:gd name="connsiteY5" fmla="*/ 105304 h 105303"/>
                  <a:gd name="connsiteX6" fmla="*/ 31508 w 46188"/>
                  <a:gd name="connsiteY6" fmla="*/ 105304 h 105303"/>
                  <a:gd name="connsiteX7" fmla="*/ 31508 w 46188"/>
                  <a:gd name="connsiteY7" fmla="*/ 28966 h 105303"/>
                  <a:gd name="connsiteX8" fmla="*/ 46188 w 46188"/>
                  <a:gd name="connsiteY8" fmla="*/ 5522 h 105303"/>
                  <a:gd name="connsiteX9" fmla="*/ 34400 w 46188"/>
                  <a:gd name="connsiteY9" fmla="*/ 0 h 1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88" h="105303">
                    <a:moveTo>
                      <a:pt x="34400" y="0"/>
                    </a:moveTo>
                    <a:cubicBezTo>
                      <a:pt x="30368" y="7932"/>
                      <a:pt x="25241" y="15863"/>
                      <a:pt x="18975" y="23751"/>
                    </a:cubicBezTo>
                    <a:cubicBezTo>
                      <a:pt x="12708" y="31683"/>
                      <a:pt x="6354" y="37993"/>
                      <a:pt x="0" y="42726"/>
                    </a:cubicBezTo>
                    <a:lnTo>
                      <a:pt x="7099" y="55522"/>
                    </a:lnTo>
                    <a:cubicBezTo>
                      <a:pt x="11437" y="51929"/>
                      <a:pt x="15206" y="48292"/>
                      <a:pt x="18537" y="44567"/>
                    </a:cubicBezTo>
                    <a:lnTo>
                      <a:pt x="18537" y="105304"/>
                    </a:lnTo>
                    <a:lnTo>
                      <a:pt x="31508" y="105304"/>
                    </a:lnTo>
                    <a:lnTo>
                      <a:pt x="31508" y="28966"/>
                    </a:lnTo>
                    <a:cubicBezTo>
                      <a:pt x="36153" y="23006"/>
                      <a:pt x="41017" y="15162"/>
                      <a:pt x="46188" y="5522"/>
                    </a:cubicBezTo>
                    <a:lnTo>
                      <a:pt x="3440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8" name="手繪多邊形: 圖案 67">
                <a:extLst>
                  <a:ext uri="{FF2B5EF4-FFF2-40B4-BE49-F238E27FC236}">
                    <a16:creationId xmlns:a16="http://schemas.microsoft.com/office/drawing/2014/main" id="{85CEC3FF-6947-CB2A-AF54-31A54A5B3652}"/>
                  </a:ext>
                </a:extLst>
              </p:cNvPr>
              <p:cNvSpPr/>
              <p:nvPr/>
            </p:nvSpPr>
            <p:spPr>
              <a:xfrm>
                <a:off x="5268963" y="3238160"/>
                <a:ext cx="42901" cy="49080"/>
              </a:xfrm>
              <a:custGeom>
                <a:avLst/>
                <a:gdLst>
                  <a:gd name="connsiteX0" fmla="*/ 26950 w 42901"/>
                  <a:gd name="connsiteY0" fmla="*/ 29623 h 49080"/>
                  <a:gd name="connsiteX1" fmla="*/ 42902 w 42901"/>
                  <a:gd name="connsiteY1" fmla="*/ 6179 h 49080"/>
                  <a:gd name="connsiteX2" fmla="*/ 31026 w 42901"/>
                  <a:gd name="connsiteY2" fmla="*/ 0 h 49080"/>
                  <a:gd name="connsiteX3" fmla="*/ 0 w 42901"/>
                  <a:gd name="connsiteY3" fmla="*/ 37029 h 49080"/>
                  <a:gd name="connsiteX4" fmla="*/ 7713 w 42901"/>
                  <a:gd name="connsiteY4" fmla="*/ 49080 h 49080"/>
                  <a:gd name="connsiteX5" fmla="*/ 26950 w 42901"/>
                  <a:gd name="connsiteY5" fmla="*/ 29623 h 4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01" h="49080">
                    <a:moveTo>
                      <a:pt x="26950" y="29623"/>
                    </a:moveTo>
                    <a:cubicBezTo>
                      <a:pt x="33173" y="21999"/>
                      <a:pt x="38476" y="14198"/>
                      <a:pt x="42902" y="6179"/>
                    </a:cubicBezTo>
                    <a:lnTo>
                      <a:pt x="31026" y="0"/>
                    </a:lnTo>
                    <a:cubicBezTo>
                      <a:pt x="23532" y="14417"/>
                      <a:pt x="13190" y="26731"/>
                      <a:pt x="0" y="37029"/>
                    </a:cubicBezTo>
                    <a:lnTo>
                      <a:pt x="7713" y="49080"/>
                    </a:lnTo>
                    <a:cubicBezTo>
                      <a:pt x="14286" y="43734"/>
                      <a:pt x="20684" y="37248"/>
                      <a:pt x="26950" y="29623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9" name="手繪多邊形: 圖案 68">
                <a:extLst>
                  <a:ext uri="{FF2B5EF4-FFF2-40B4-BE49-F238E27FC236}">
                    <a16:creationId xmlns:a16="http://schemas.microsoft.com/office/drawing/2014/main" id="{7B860723-2FA0-5A6F-5F89-52A08EF955EB}"/>
                  </a:ext>
                </a:extLst>
              </p:cNvPr>
              <p:cNvSpPr/>
              <p:nvPr/>
            </p:nvSpPr>
            <p:spPr>
              <a:xfrm>
                <a:off x="5334564" y="3336846"/>
                <a:ext cx="77695" cy="41674"/>
              </a:xfrm>
              <a:custGeom>
                <a:avLst/>
                <a:gdLst>
                  <a:gd name="connsiteX0" fmla="*/ 19588 w 77695"/>
                  <a:gd name="connsiteY0" fmla="*/ 28703 h 41674"/>
                  <a:gd name="connsiteX1" fmla="*/ 14505 w 77695"/>
                  <a:gd name="connsiteY1" fmla="*/ 27476 h 41674"/>
                  <a:gd name="connsiteX2" fmla="*/ 13278 w 77695"/>
                  <a:gd name="connsiteY2" fmla="*/ 22393 h 41674"/>
                  <a:gd name="connsiteX3" fmla="*/ 13278 w 77695"/>
                  <a:gd name="connsiteY3" fmla="*/ 0 h 41674"/>
                  <a:gd name="connsiteX4" fmla="*/ 0 w 77695"/>
                  <a:gd name="connsiteY4" fmla="*/ 0 h 41674"/>
                  <a:gd name="connsiteX5" fmla="*/ 0 w 77695"/>
                  <a:gd name="connsiteY5" fmla="*/ 25767 h 41674"/>
                  <a:gd name="connsiteX6" fmla="*/ 3725 w 77695"/>
                  <a:gd name="connsiteY6" fmla="*/ 38125 h 41674"/>
                  <a:gd name="connsiteX7" fmla="*/ 16214 w 77695"/>
                  <a:gd name="connsiteY7" fmla="*/ 41674 h 41674"/>
                  <a:gd name="connsiteX8" fmla="*/ 64637 w 77695"/>
                  <a:gd name="connsiteY8" fmla="*/ 41674 h 41674"/>
                  <a:gd name="connsiteX9" fmla="*/ 77696 w 77695"/>
                  <a:gd name="connsiteY9" fmla="*/ 28616 h 41674"/>
                  <a:gd name="connsiteX10" fmla="*/ 19588 w 77695"/>
                  <a:gd name="connsiteY10" fmla="*/ 28703 h 4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95" h="41674">
                    <a:moveTo>
                      <a:pt x="19588" y="28703"/>
                    </a:moveTo>
                    <a:cubicBezTo>
                      <a:pt x="17003" y="28703"/>
                      <a:pt x="15338" y="28309"/>
                      <a:pt x="14505" y="27476"/>
                    </a:cubicBezTo>
                    <a:cubicBezTo>
                      <a:pt x="13672" y="26644"/>
                      <a:pt x="13278" y="24978"/>
                      <a:pt x="13278" y="22393"/>
                    </a:cubicBezTo>
                    <a:lnTo>
                      <a:pt x="13278" y="0"/>
                    </a:lnTo>
                    <a:lnTo>
                      <a:pt x="0" y="0"/>
                    </a:lnTo>
                    <a:lnTo>
                      <a:pt x="0" y="25767"/>
                    </a:lnTo>
                    <a:cubicBezTo>
                      <a:pt x="0" y="31639"/>
                      <a:pt x="1227" y="35759"/>
                      <a:pt x="3725" y="38125"/>
                    </a:cubicBezTo>
                    <a:cubicBezTo>
                      <a:pt x="6179" y="40491"/>
                      <a:pt x="10342" y="41674"/>
                      <a:pt x="16214" y="41674"/>
                    </a:cubicBezTo>
                    <a:lnTo>
                      <a:pt x="64637" y="41674"/>
                    </a:lnTo>
                    <a:lnTo>
                      <a:pt x="77696" y="28616"/>
                    </a:lnTo>
                    <a:lnTo>
                      <a:pt x="19588" y="28703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0" name="手繪多邊形: 圖案 69">
                <a:extLst>
                  <a:ext uri="{FF2B5EF4-FFF2-40B4-BE49-F238E27FC236}">
                    <a16:creationId xmlns:a16="http://schemas.microsoft.com/office/drawing/2014/main" id="{81264A4B-863C-2F5C-B65A-D317950CFF3D}"/>
                  </a:ext>
                </a:extLst>
              </p:cNvPr>
              <p:cNvSpPr/>
              <p:nvPr/>
            </p:nvSpPr>
            <p:spPr>
              <a:xfrm>
                <a:off x="4994419" y="3320808"/>
                <a:ext cx="34443" cy="58808"/>
              </a:xfrm>
              <a:custGeom>
                <a:avLst/>
                <a:gdLst>
                  <a:gd name="connsiteX0" fmla="*/ 0 w 34443"/>
                  <a:gd name="connsiteY0" fmla="*/ 49694 h 58808"/>
                  <a:gd name="connsiteX1" fmla="*/ 11437 w 34443"/>
                  <a:gd name="connsiteY1" fmla="*/ 58809 h 58808"/>
                  <a:gd name="connsiteX2" fmla="*/ 24628 w 34443"/>
                  <a:gd name="connsiteY2" fmla="*/ 32954 h 58808"/>
                  <a:gd name="connsiteX3" fmla="*/ 34444 w 34443"/>
                  <a:gd name="connsiteY3" fmla="*/ 4777 h 58808"/>
                  <a:gd name="connsiteX4" fmla="*/ 22261 w 34443"/>
                  <a:gd name="connsiteY4" fmla="*/ 0 h 58808"/>
                  <a:gd name="connsiteX5" fmla="*/ 0 w 34443"/>
                  <a:gd name="connsiteY5" fmla="*/ 49694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43" h="58808">
                    <a:moveTo>
                      <a:pt x="0" y="49694"/>
                    </a:moveTo>
                    <a:lnTo>
                      <a:pt x="11437" y="58809"/>
                    </a:lnTo>
                    <a:cubicBezTo>
                      <a:pt x="16258" y="51315"/>
                      <a:pt x="20684" y="42682"/>
                      <a:pt x="24628" y="32954"/>
                    </a:cubicBezTo>
                    <a:cubicBezTo>
                      <a:pt x="28572" y="23226"/>
                      <a:pt x="31858" y="13848"/>
                      <a:pt x="34444" y="4777"/>
                    </a:cubicBezTo>
                    <a:lnTo>
                      <a:pt x="22261" y="0"/>
                    </a:lnTo>
                    <a:cubicBezTo>
                      <a:pt x="16170" y="20158"/>
                      <a:pt x="8764" y="36723"/>
                      <a:pt x="0" y="49694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1" name="手繪多邊形: 圖案 70">
                <a:extLst>
                  <a:ext uri="{FF2B5EF4-FFF2-40B4-BE49-F238E27FC236}">
                    <a16:creationId xmlns:a16="http://schemas.microsoft.com/office/drawing/2014/main" id="{FD604AF2-63FE-99C0-8985-C21870C21828}"/>
                  </a:ext>
                </a:extLst>
              </p:cNvPr>
              <p:cNvSpPr/>
              <p:nvPr/>
            </p:nvSpPr>
            <p:spPr>
              <a:xfrm>
                <a:off x="5000116" y="3238072"/>
                <a:ext cx="33041" cy="28834"/>
              </a:xfrm>
              <a:custGeom>
                <a:avLst/>
                <a:gdLst>
                  <a:gd name="connsiteX0" fmla="*/ 33042 w 33041"/>
                  <a:gd name="connsiteY0" fmla="*/ 17748 h 28834"/>
                  <a:gd name="connsiteX1" fmla="*/ 7713 w 33041"/>
                  <a:gd name="connsiteY1" fmla="*/ 0 h 28834"/>
                  <a:gd name="connsiteX2" fmla="*/ 0 w 33041"/>
                  <a:gd name="connsiteY2" fmla="*/ 10780 h 28834"/>
                  <a:gd name="connsiteX3" fmla="*/ 25460 w 33041"/>
                  <a:gd name="connsiteY3" fmla="*/ 28835 h 28834"/>
                  <a:gd name="connsiteX4" fmla="*/ 33042 w 33041"/>
                  <a:gd name="connsiteY4" fmla="*/ 17748 h 2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1" h="28834">
                    <a:moveTo>
                      <a:pt x="33042" y="17748"/>
                    </a:moveTo>
                    <a:cubicBezTo>
                      <a:pt x="24715" y="10649"/>
                      <a:pt x="16258" y="4733"/>
                      <a:pt x="7713" y="0"/>
                    </a:cubicBezTo>
                    <a:lnTo>
                      <a:pt x="0" y="10780"/>
                    </a:lnTo>
                    <a:cubicBezTo>
                      <a:pt x="8940" y="16214"/>
                      <a:pt x="17441" y="22261"/>
                      <a:pt x="25460" y="28835"/>
                    </a:cubicBezTo>
                    <a:lnTo>
                      <a:pt x="33042" y="177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2" name="手繪多邊形: 圖案 71">
                <a:extLst>
                  <a:ext uri="{FF2B5EF4-FFF2-40B4-BE49-F238E27FC236}">
                    <a16:creationId xmlns:a16="http://schemas.microsoft.com/office/drawing/2014/main" id="{A2C0B013-D677-FC86-FDC6-698291C33785}"/>
                  </a:ext>
                </a:extLst>
              </p:cNvPr>
              <p:cNvSpPr/>
              <p:nvPr/>
            </p:nvSpPr>
            <p:spPr>
              <a:xfrm>
                <a:off x="5031887" y="3242235"/>
                <a:ext cx="43032" cy="136329"/>
              </a:xfrm>
              <a:custGeom>
                <a:avLst/>
                <a:gdLst>
                  <a:gd name="connsiteX0" fmla="*/ 2498 w 43032"/>
                  <a:gd name="connsiteY0" fmla="*/ 12840 h 136329"/>
                  <a:gd name="connsiteX1" fmla="*/ 30281 w 43032"/>
                  <a:gd name="connsiteY1" fmla="*/ 12840 h 136329"/>
                  <a:gd name="connsiteX2" fmla="*/ 30281 w 43032"/>
                  <a:gd name="connsiteY2" fmla="*/ 35364 h 136329"/>
                  <a:gd name="connsiteX3" fmla="*/ 4338 w 43032"/>
                  <a:gd name="connsiteY3" fmla="*/ 35364 h 136329"/>
                  <a:gd name="connsiteX4" fmla="*/ 0 w 43032"/>
                  <a:gd name="connsiteY4" fmla="*/ 84269 h 136329"/>
                  <a:gd name="connsiteX5" fmla="*/ 28396 w 43032"/>
                  <a:gd name="connsiteY5" fmla="*/ 84269 h 136329"/>
                  <a:gd name="connsiteX6" fmla="*/ 26074 w 43032"/>
                  <a:gd name="connsiteY6" fmla="*/ 114375 h 136329"/>
                  <a:gd name="connsiteX7" fmla="*/ 17572 w 43032"/>
                  <a:gd name="connsiteY7" fmla="*/ 122569 h 136329"/>
                  <a:gd name="connsiteX8" fmla="*/ 2147 w 43032"/>
                  <a:gd name="connsiteY8" fmla="*/ 122569 h 136329"/>
                  <a:gd name="connsiteX9" fmla="*/ 5215 w 43032"/>
                  <a:gd name="connsiteY9" fmla="*/ 136329 h 136329"/>
                  <a:gd name="connsiteX10" fmla="*/ 20509 w 43032"/>
                  <a:gd name="connsiteY10" fmla="*/ 136329 h 136329"/>
                  <a:gd name="connsiteX11" fmla="*/ 38870 w 43032"/>
                  <a:gd name="connsiteY11" fmla="*/ 118275 h 136329"/>
                  <a:gd name="connsiteX12" fmla="*/ 41631 w 43032"/>
                  <a:gd name="connsiteY12" fmla="*/ 71517 h 136329"/>
                  <a:gd name="connsiteX13" fmla="*/ 14636 w 43032"/>
                  <a:gd name="connsiteY13" fmla="*/ 71517 h 136329"/>
                  <a:gd name="connsiteX14" fmla="*/ 16477 w 43032"/>
                  <a:gd name="connsiteY14" fmla="*/ 47897 h 136329"/>
                  <a:gd name="connsiteX15" fmla="*/ 43033 w 43032"/>
                  <a:gd name="connsiteY15" fmla="*/ 47897 h 136329"/>
                  <a:gd name="connsiteX16" fmla="*/ 43033 w 43032"/>
                  <a:gd name="connsiteY16" fmla="*/ 0 h 136329"/>
                  <a:gd name="connsiteX17" fmla="*/ 2454 w 43032"/>
                  <a:gd name="connsiteY17" fmla="*/ 0 h 136329"/>
                  <a:gd name="connsiteX18" fmla="*/ 2454 w 43032"/>
                  <a:gd name="connsiteY18" fmla="*/ 12840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032" h="136329">
                    <a:moveTo>
                      <a:pt x="2498" y="12840"/>
                    </a:moveTo>
                    <a:lnTo>
                      <a:pt x="30281" y="12840"/>
                    </a:lnTo>
                    <a:lnTo>
                      <a:pt x="30281" y="35364"/>
                    </a:lnTo>
                    <a:lnTo>
                      <a:pt x="4338" y="35364"/>
                    </a:lnTo>
                    <a:cubicBezTo>
                      <a:pt x="3812" y="52937"/>
                      <a:pt x="2366" y="69282"/>
                      <a:pt x="0" y="84269"/>
                    </a:cubicBezTo>
                    <a:lnTo>
                      <a:pt x="28396" y="84269"/>
                    </a:lnTo>
                    <a:cubicBezTo>
                      <a:pt x="28396" y="95093"/>
                      <a:pt x="27608" y="105085"/>
                      <a:pt x="26074" y="114375"/>
                    </a:cubicBezTo>
                    <a:cubicBezTo>
                      <a:pt x="24935" y="121781"/>
                      <a:pt x="21516" y="122569"/>
                      <a:pt x="17572" y="122569"/>
                    </a:cubicBezTo>
                    <a:lnTo>
                      <a:pt x="2147" y="122569"/>
                    </a:lnTo>
                    <a:lnTo>
                      <a:pt x="5215" y="136329"/>
                    </a:lnTo>
                    <a:lnTo>
                      <a:pt x="20509" y="136329"/>
                    </a:lnTo>
                    <a:cubicBezTo>
                      <a:pt x="33787" y="136329"/>
                      <a:pt x="37687" y="127916"/>
                      <a:pt x="38870" y="118275"/>
                    </a:cubicBezTo>
                    <a:cubicBezTo>
                      <a:pt x="40579" y="104690"/>
                      <a:pt x="41631" y="89090"/>
                      <a:pt x="41631" y="71517"/>
                    </a:cubicBezTo>
                    <a:lnTo>
                      <a:pt x="14636" y="71517"/>
                    </a:lnTo>
                    <a:cubicBezTo>
                      <a:pt x="15644" y="61964"/>
                      <a:pt x="16302" y="54076"/>
                      <a:pt x="16477" y="47897"/>
                    </a:cubicBezTo>
                    <a:lnTo>
                      <a:pt x="43033" y="47897"/>
                    </a:lnTo>
                    <a:lnTo>
                      <a:pt x="43033" y="0"/>
                    </a:lnTo>
                    <a:lnTo>
                      <a:pt x="2454" y="0"/>
                    </a:lnTo>
                    <a:lnTo>
                      <a:pt x="2454" y="1284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3" name="手繪多邊形: 圖案 72">
                <a:extLst>
                  <a:ext uri="{FF2B5EF4-FFF2-40B4-BE49-F238E27FC236}">
                    <a16:creationId xmlns:a16="http://schemas.microsoft.com/office/drawing/2014/main" id="{ADAA0CC3-6684-4FE1-69A6-D0C47631A7C0}"/>
                  </a:ext>
                </a:extLst>
              </p:cNvPr>
              <p:cNvSpPr/>
              <p:nvPr/>
            </p:nvSpPr>
            <p:spPr>
              <a:xfrm>
                <a:off x="4992886" y="3275145"/>
                <a:ext cx="35188" cy="30675"/>
              </a:xfrm>
              <a:custGeom>
                <a:avLst/>
                <a:gdLst>
                  <a:gd name="connsiteX0" fmla="*/ 35189 w 35188"/>
                  <a:gd name="connsiteY0" fmla="*/ 20027 h 30675"/>
                  <a:gd name="connsiteX1" fmla="*/ 22218 w 35188"/>
                  <a:gd name="connsiteY1" fmla="*/ 9553 h 30675"/>
                  <a:gd name="connsiteX2" fmla="*/ 8019 w 35188"/>
                  <a:gd name="connsiteY2" fmla="*/ 0 h 30675"/>
                  <a:gd name="connsiteX3" fmla="*/ 0 w 35188"/>
                  <a:gd name="connsiteY3" fmla="*/ 10780 h 30675"/>
                  <a:gd name="connsiteX4" fmla="*/ 27170 w 35188"/>
                  <a:gd name="connsiteY4" fmla="*/ 30675 h 30675"/>
                  <a:gd name="connsiteX5" fmla="*/ 35189 w 35188"/>
                  <a:gd name="connsiteY5" fmla="*/ 20027 h 3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88" h="30675">
                    <a:moveTo>
                      <a:pt x="35189" y="20027"/>
                    </a:moveTo>
                    <a:cubicBezTo>
                      <a:pt x="31376" y="16652"/>
                      <a:pt x="27038" y="13147"/>
                      <a:pt x="22218" y="9553"/>
                    </a:cubicBezTo>
                    <a:cubicBezTo>
                      <a:pt x="17397" y="5960"/>
                      <a:pt x="12665" y="2761"/>
                      <a:pt x="8019" y="0"/>
                    </a:cubicBezTo>
                    <a:lnTo>
                      <a:pt x="0" y="10780"/>
                    </a:lnTo>
                    <a:cubicBezTo>
                      <a:pt x="8633" y="16126"/>
                      <a:pt x="17704" y="22787"/>
                      <a:pt x="27170" y="30675"/>
                    </a:cubicBezTo>
                    <a:lnTo>
                      <a:pt x="35189" y="2002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4" name="手繪多邊形: 圖案 73">
                <a:extLst>
                  <a:ext uri="{FF2B5EF4-FFF2-40B4-BE49-F238E27FC236}">
                    <a16:creationId xmlns:a16="http://schemas.microsoft.com/office/drawing/2014/main" id="{ED176848-89BB-C249-9FF7-EB13FD0F6811}"/>
                  </a:ext>
                </a:extLst>
              </p:cNvPr>
              <p:cNvSpPr/>
              <p:nvPr/>
            </p:nvSpPr>
            <p:spPr>
              <a:xfrm>
                <a:off x="5076503" y="3242191"/>
                <a:ext cx="61738" cy="136329"/>
              </a:xfrm>
              <a:custGeom>
                <a:avLst/>
                <a:gdLst>
                  <a:gd name="connsiteX0" fmla="*/ 61739 w 61738"/>
                  <a:gd name="connsiteY0" fmla="*/ 124585 h 136329"/>
                  <a:gd name="connsiteX1" fmla="*/ 50959 w 61738"/>
                  <a:gd name="connsiteY1" fmla="*/ 69457 h 136329"/>
                  <a:gd name="connsiteX2" fmla="*/ 37462 w 61738"/>
                  <a:gd name="connsiteY2" fmla="*/ 72087 h 136329"/>
                  <a:gd name="connsiteX3" fmla="*/ 47059 w 61738"/>
                  <a:gd name="connsiteY3" fmla="*/ 121123 h 136329"/>
                  <a:gd name="connsiteX4" fmla="*/ 18224 w 61738"/>
                  <a:gd name="connsiteY4" fmla="*/ 121123 h 136329"/>
                  <a:gd name="connsiteX5" fmla="*/ 15025 w 61738"/>
                  <a:gd name="connsiteY5" fmla="*/ 117267 h 136329"/>
                  <a:gd name="connsiteX6" fmla="*/ 32028 w 61738"/>
                  <a:gd name="connsiteY6" fmla="*/ 0 h 136329"/>
                  <a:gd name="connsiteX7" fmla="*/ 18312 w 61738"/>
                  <a:gd name="connsiteY7" fmla="*/ 0 h 136329"/>
                  <a:gd name="connsiteX8" fmla="*/ 10468 w 61738"/>
                  <a:gd name="connsiteY8" fmla="*/ 65864 h 136329"/>
                  <a:gd name="connsiteX9" fmla="*/ 257 w 61738"/>
                  <a:gd name="connsiteY9" fmla="*/ 123008 h 136329"/>
                  <a:gd name="connsiteX10" fmla="*/ 11870 w 61738"/>
                  <a:gd name="connsiteY10" fmla="*/ 136329 h 136329"/>
                  <a:gd name="connsiteX11" fmla="*/ 50082 w 61738"/>
                  <a:gd name="connsiteY11" fmla="*/ 136329 h 136329"/>
                  <a:gd name="connsiteX12" fmla="*/ 50082 w 61738"/>
                  <a:gd name="connsiteY12" fmla="*/ 136329 h 136329"/>
                  <a:gd name="connsiteX13" fmla="*/ 61739 w 61738"/>
                  <a:gd name="connsiteY13" fmla="*/ 124585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38" h="136329">
                    <a:moveTo>
                      <a:pt x="61739" y="124585"/>
                    </a:moveTo>
                    <a:lnTo>
                      <a:pt x="50959" y="69457"/>
                    </a:lnTo>
                    <a:lnTo>
                      <a:pt x="37462" y="72087"/>
                    </a:lnTo>
                    <a:lnTo>
                      <a:pt x="47059" y="121123"/>
                    </a:lnTo>
                    <a:lnTo>
                      <a:pt x="18224" y="121123"/>
                    </a:lnTo>
                    <a:cubicBezTo>
                      <a:pt x="16164" y="121123"/>
                      <a:pt x="14631" y="119283"/>
                      <a:pt x="15025" y="117267"/>
                    </a:cubicBezTo>
                    <a:cubicBezTo>
                      <a:pt x="17873" y="101973"/>
                      <a:pt x="28391" y="40973"/>
                      <a:pt x="32028" y="0"/>
                    </a:cubicBezTo>
                    <a:lnTo>
                      <a:pt x="18312" y="0"/>
                    </a:lnTo>
                    <a:cubicBezTo>
                      <a:pt x="16559" y="20771"/>
                      <a:pt x="14324" y="41674"/>
                      <a:pt x="10468" y="65864"/>
                    </a:cubicBezTo>
                    <a:cubicBezTo>
                      <a:pt x="7006" y="87687"/>
                      <a:pt x="2098" y="112447"/>
                      <a:pt x="257" y="123008"/>
                    </a:cubicBezTo>
                    <a:cubicBezTo>
                      <a:pt x="-1452" y="132867"/>
                      <a:pt x="5691" y="136329"/>
                      <a:pt x="11870" y="136329"/>
                    </a:cubicBezTo>
                    <a:lnTo>
                      <a:pt x="50082" y="136329"/>
                    </a:lnTo>
                    <a:lnTo>
                      <a:pt x="50082" y="136329"/>
                    </a:lnTo>
                    <a:lnTo>
                      <a:pt x="61739" y="12458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5" name="手繪多邊形: 圖案 74">
                <a:extLst>
                  <a:ext uri="{FF2B5EF4-FFF2-40B4-BE49-F238E27FC236}">
                    <a16:creationId xmlns:a16="http://schemas.microsoft.com/office/drawing/2014/main" id="{9BB8105D-BE21-E392-4169-7112D466AB2F}"/>
                  </a:ext>
                </a:extLst>
              </p:cNvPr>
              <p:cNvSpPr/>
              <p:nvPr/>
            </p:nvSpPr>
            <p:spPr>
              <a:xfrm>
                <a:off x="5547450" y="3288949"/>
                <a:ext cx="60517" cy="89571"/>
              </a:xfrm>
              <a:custGeom>
                <a:avLst/>
                <a:gdLst>
                  <a:gd name="connsiteX0" fmla="*/ 0 w 60517"/>
                  <a:gd name="connsiteY0" fmla="*/ 89572 h 89571"/>
                  <a:gd name="connsiteX1" fmla="*/ 13278 w 60517"/>
                  <a:gd name="connsiteY1" fmla="*/ 89572 h 89571"/>
                  <a:gd name="connsiteX2" fmla="*/ 13278 w 60517"/>
                  <a:gd name="connsiteY2" fmla="*/ 59466 h 89571"/>
                  <a:gd name="connsiteX3" fmla="*/ 47546 w 60517"/>
                  <a:gd name="connsiteY3" fmla="*/ 59466 h 89571"/>
                  <a:gd name="connsiteX4" fmla="*/ 47546 w 60517"/>
                  <a:gd name="connsiteY4" fmla="*/ 71824 h 89571"/>
                  <a:gd name="connsiteX5" fmla="*/ 42595 w 60517"/>
                  <a:gd name="connsiteY5" fmla="*/ 76776 h 89571"/>
                  <a:gd name="connsiteX6" fmla="*/ 27520 w 60517"/>
                  <a:gd name="connsiteY6" fmla="*/ 76776 h 89571"/>
                  <a:gd name="connsiteX7" fmla="*/ 31201 w 60517"/>
                  <a:gd name="connsiteY7" fmla="*/ 89528 h 89571"/>
                  <a:gd name="connsiteX8" fmla="*/ 43603 w 60517"/>
                  <a:gd name="connsiteY8" fmla="*/ 89528 h 89571"/>
                  <a:gd name="connsiteX9" fmla="*/ 60518 w 60517"/>
                  <a:gd name="connsiteY9" fmla="*/ 72393 h 89571"/>
                  <a:gd name="connsiteX10" fmla="*/ 60518 w 60517"/>
                  <a:gd name="connsiteY10" fmla="*/ 0 h 89571"/>
                  <a:gd name="connsiteX11" fmla="*/ 44 w 60517"/>
                  <a:gd name="connsiteY11" fmla="*/ 0 h 89571"/>
                  <a:gd name="connsiteX12" fmla="*/ 44 w 60517"/>
                  <a:gd name="connsiteY12" fmla="*/ 89572 h 89571"/>
                  <a:gd name="connsiteX13" fmla="*/ 13278 w 60517"/>
                  <a:gd name="connsiteY13" fmla="*/ 11963 h 89571"/>
                  <a:gd name="connsiteX14" fmla="*/ 47546 w 60517"/>
                  <a:gd name="connsiteY14" fmla="*/ 11963 h 89571"/>
                  <a:gd name="connsiteX15" fmla="*/ 47546 w 60517"/>
                  <a:gd name="connsiteY15" fmla="*/ 24453 h 89571"/>
                  <a:gd name="connsiteX16" fmla="*/ 13278 w 60517"/>
                  <a:gd name="connsiteY16" fmla="*/ 24453 h 89571"/>
                  <a:gd name="connsiteX17" fmla="*/ 13278 w 60517"/>
                  <a:gd name="connsiteY17" fmla="*/ 11963 h 89571"/>
                  <a:gd name="connsiteX18" fmla="*/ 13278 w 60517"/>
                  <a:gd name="connsiteY18" fmla="*/ 35715 h 89571"/>
                  <a:gd name="connsiteX19" fmla="*/ 47546 w 60517"/>
                  <a:gd name="connsiteY19" fmla="*/ 35715 h 89571"/>
                  <a:gd name="connsiteX20" fmla="*/ 47546 w 60517"/>
                  <a:gd name="connsiteY20" fmla="*/ 48204 h 89571"/>
                  <a:gd name="connsiteX21" fmla="*/ 13278 w 60517"/>
                  <a:gd name="connsiteY21" fmla="*/ 48204 h 89571"/>
                  <a:gd name="connsiteX22" fmla="*/ 13278 w 60517"/>
                  <a:gd name="connsiteY22" fmla="*/ 35715 h 8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17" h="89571">
                    <a:moveTo>
                      <a:pt x="0" y="89572"/>
                    </a:moveTo>
                    <a:lnTo>
                      <a:pt x="13278" y="89572"/>
                    </a:lnTo>
                    <a:lnTo>
                      <a:pt x="13278" y="59466"/>
                    </a:lnTo>
                    <a:lnTo>
                      <a:pt x="47546" y="59466"/>
                    </a:lnTo>
                    <a:lnTo>
                      <a:pt x="47546" y="71824"/>
                    </a:lnTo>
                    <a:cubicBezTo>
                      <a:pt x="47546" y="74585"/>
                      <a:pt x="45312" y="76776"/>
                      <a:pt x="42595" y="76776"/>
                    </a:cubicBezTo>
                    <a:lnTo>
                      <a:pt x="27520" y="76776"/>
                    </a:lnTo>
                    <a:lnTo>
                      <a:pt x="31201" y="89528"/>
                    </a:lnTo>
                    <a:lnTo>
                      <a:pt x="43603" y="89528"/>
                    </a:lnTo>
                    <a:cubicBezTo>
                      <a:pt x="53068" y="89528"/>
                      <a:pt x="60518" y="84182"/>
                      <a:pt x="60518" y="72393"/>
                    </a:cubicBezTo>
                    <a:lnTo>
                      <a:pt x="60518" y="0"/>
                    </a:lnTo>
                    <a:lnTo>
                      <a:pt x="44" y="0"/>
                    </a:lnTo>
                    <a:lnTo>
                      <a:pt x="44" y="89572"/>
                    </a:lnTo>
                    <a:close/>
                    <a:moveTo>
                      <a:pt x="13278" y="11963"/>
                    </a:moveTo>
                    <a:lnTo>
                      <a:pt x="47546" y="11963"/>
                    </a:lnTo>
                    <a:lnTo>
                      <a:pt x="47546" y="24453"/>
                    </a:lnTo>
                    <a:lnTo>
                      <a:pt x="13278" y="24453"/>
                    </a:lnTo>
                    <a:lnTo>
                      <a:pt x="13278" y="11963"/>
                    </a:lnTo>
                    <a:close/>
                    <a:moveTo>
                      <a:pt x="13278" y="35715"/>
                    </a:moveTo>
                    <a:lnTo>
                      <a:pt x="47546" y="35715"/>
                    </a:lnTo>
                    <a:lnTo>
                      <a:pt x="47546" y="48204"/>
                    </a:lnTo>
                    <a:lnTo>
                      <a:pt x="13278" y="48204"/>
                    </a:lnTo>
                    <a:lnTo>
                      <a:pt x="13278" y="3571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6" name="手繪多邊形: 圖案 75">
                <a:extLst>
                  <a:ext uri="{FF2B5EF4-FFF2-40B4-BE49-F238E27FC236}">
                    <a16:creationId xmlns:a16="http://schemas.microsoft.com/office/drawing/2014/main" id="{FD8058BB-42B9-EEEE-2391-32CBCF833463}"/>
                  </a:ext>
                </a:extLst>
              </p:cNvPr>
              <p:cNvSpPr/>
              <p:nvPr/>
            </p:nvSpPr>
            <p:spPr>
              <a:xfrm>
                <a:off x="5621026" y="3310159"/>
                <a:ext cx="62665" cy="68405"/>
              </a:xfrm>
              <a:custGeom>
                <a:avLst/>
                <a:gdLst>
                  <a:gd name="connsiteX0" fmla="*/ 19588 w 62665"/>
                  <a:gd name="connsiteY0" fmla="*/ 55391 h 68405"/>
                  <a:gd name="connsiteX1" fmla="*/ 14505 w 62665"/>
                  <a:gd name="connsiteY1" fmla="*/ 54164 h 68405"/>
                  <a:gd name="connsiteX2" fmla="*/ 13278 w 62665"/>
                  <a:gd name="connsiteY2" fmla="*/ 49080 h 68405"/>
                  <a:gd name="connsiteX3" fmla="*/ 13278 w 62665"/>
                  <a:gd name="connsiteY3" fmla="*/ 28572 h 68405"/>
                  <a:gd name="connsiteX4" fmla="*/ 57363 w 62665"/>
                  <a:gd name="connsiteY4" fmla="*/ 28572 h 68405"/>
                  <a:gd name="connsiteX5" fmla="*/ 57363 w 62665"/>
                  <a:gd name="connsiteY5" fmla="*/ 16039 h 68405"/>
                  <a:gd name="connsiteX6" fmla="*/ 13278 w 62665"/>
                  <a:gd name="connsiteY6" fmla="*/ 16039 h 68405"/>
                  <a:gd name="connsiteX7" fmla="*/ 13278 w 62665"/>
                  <a:gd name="connsiteY7" fmla="*/ 0 h 68405"/>
                  <a:gd name="connsiteX8" fmla="*/ 0 w 62665"/>
                  <a:gd name="connsiteY8" fmla="*/ 0 h 68405"/>
                  <a:gd name="connsiteX9" fmla="*/ 0 w 62665"/>
                  <a:gd name="connsiteY9" fmla="*/ 52498 h 68405"/>
                  <a:gd name="connsiteX10" fmla="*/ 3725 w 62665"/>
                  <a:gd name="connsiteY10" fmla="*/ 64856 h 68405"/>
                  <a:gd name="connsiteX11" fmla="*/ 16214 w 62665"/>
                  <a:gd name="connsiteY11" fmla="*/ 68406 h 68405"/>
                  <a:gd name="connsiteX12" fmla="*/ 49650 w 62665"/>
                  <a:gd name="connsiteY12" fmla="*/ 68406 h 68405"/>
                  <a:gd name="connsiteX13" fmla="*/ 62665 w 62665"/>
                  <a:gd name="connsiteY13" fmla="*/ 55391 h 68405"/>
                  <a:gd name="connsiteX14" fmla="*/ 19588 w 62665"/>
                  <a:gd name="connsiteY14" fmla="*/ 55391 h 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5" h="68405">
                    <a:moveTo>
                      <a:pt x="19588" y="55391"/>
                    </a:moveTo>
                    <a:cubicBezTo>
                      <a:pt x="17003" y="55391"/>
                      <a:pt x="15338" y="54996"/>
                      <a:pt x="14505" y="54164"/>
                    </a:cubicBezTo>
                    <a:cubicBezTo>
                      <a:pt x="13672" y="53331"/>
                      <a:pt x="13278" y="51666"/>
                      <a:pt x="13278" y="49080"/>
                    </a:cubicBezTo>
                    <a:lnTo>
                      <a:pt x="13278" y="28572"/>
                    </a:lnTo>
                    <a:lnTo>
                      <a:pt x="57363" y="28572"/>
                    </a:lnTo>
                    <a:lnTo>
                      <a:pt x="57363" y="16039"/>
                    </a:lnTo>
                    <a:lnTo>
                      <a:pt x="13278" y="16039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52498"/>
                    </a:lnTo>
                    <a:cubicBezTo>
                      <a:pt x="0" y="58371"/>
                      <a:pt x="1227" y="62490"/>
                      <a:pt x="3725" y="64856"/>
                    </a:cubicBezTo>
                    <a:cubicBezTo>
                      <a:pt x="6179" y="67223"/>
                      <a:pt x="10342" y="68406"/>
                      <a:pt x="16214" y="68406"/>
                    </a:cubicBezTo>
                    <a:lnTo>
                      <a:pt x="49650" y="68406"/>
                    </a:lnTo>
                    <a:lnTo>
                      <a:pt x="62665" y="55391"/>
                    </a:lnTo>
                    <a:lnTo>
                      <a:pt x="19588" y="55391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7" name="手繪多邊形: 圖案 76">
                <a:extLst>
                  <a:ext uri="{FF2B5EF4-FFF2-40B4-BE49-F238E27FC236}">
                    <a16:creationId xmlns:a16="http://schemas.microsoft.com/office/drawing/2014/main" id="{B496646A-A887-AFB8-97F9-1A0CAACAA090}"/>
                  </a:ext>
                </a:extLst>
              </p:cNvPr>
              <p:cNvSpPr/>
              <p:nvPr/>
            </p:nvSpPr>
            <p:spPr>
              <a:xfrm>
                <a:off x="5621026" y="3239913"/>
                <a:ext cx="57362" cy="62358"/>
              </a:xfrm>
              <a:custGeom>
                <a:avLst/>
                <a:gdLst>
                  <a:gd name="connsiteX0" fmla="*/ 16170 w 57362"/>
                  <a:gd name="connsiteY0" fmla="*/ 62358 h 62358"/>
                  <a:gd name="connsiteX1" fmla="*/ 57319 w 57362"/>
                  <a:gd name="connsiteY1" fmla="*/ 62358 h 62358"/>
                  <a:gd name="connsiteX2" fmla="*/ 57319 w 57362"/>
                  <a:gd name="connsiteY2" fmla="*/ 49387 h 62358"/>
                  <a:gd name="connsiteX3" fmla="*/ 19588 w 57362"/>
                  <a:gd name="connsiteY3" fmla="*/ 49387 h 62358"/>
                  <a:gd name="connsiteX4" fmla="*/ 14505 w 57362"/>
                  <a:gd name="connsiteY4" fmla="*/ 48160 h 62358"/>
                  <a:gd name="connsiteX5" fmla="*/ 13278 w 57362"/>
                  <a:gd name="connsiteY5" fmla="*/ 43077 h 62358"/>
                  <a:gd name="connsiteX6" fmla="*/ 13278 w 57362"/>
                  <a:gd name="connsiteY6" fmla="*/ 30106 h 62358"/>
                  <a:gd name="connsiteX7" fmla="*/ 57363 w 57362"/>
                  <a:gd name="connsiteY7" fmla="*/ 30106 h 62358"/>
                  <a:gd name="connsiteX8" fmla="*/ 57363 w 57362"/>
                  <a:gd name="connsiteY8" fmla="*/ 17573 h 62358"/>
                  <a:gd name="connsiteX9" fmla="*/ 13278 w 57362"/>
                  <a:gd name="connsiteY9" fmla="*/ 17573 h 62358"/>
                  <a:gd name="connsiteX10" fmla="*/ 13278 w 57362"/>
                  <a:gd name="connsiteY10" fmla="*/ 0 h 62358"/>
                  <a:gd name="connsiteX11" fmla="*/ 0 w 57362"/>
                  <a:gd name="connsiteY11" fmla="*/ 0 h 62358"/>
                  <a:gd name="connsiteX12" fmla="*/ 0 w 57362"/>
                  <a:gd name="connsiteY12" fmla="*/ 46451 h 62358"/>
                  <a:gd name="connsiteX13" fmla="*/ 3725 w 57362"/>
                  <a:gd name="connsiteY13" fmla="*/ 58809 h 62358"/>
                  <a:gd name="connsiteX14" fmla="*/ 16170 w 57362"/>
                  <a:gd name="connsiteY14" fmla="*/ 62358 h 6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362" h="62358">
                    <a:moveTo>
                      <a:pt x="16170" y="62358"/>
                    </a:moveTo>
                    <a:lnTo>
                      <a:pt x="57319" y="62358"/>
                    </a:lnTo>
                    <a:lnTo>
                      <a:pt x="57319" y="49387"/>
                    </a:lnTo>
                    <a:lnTo>
                      <a:pt x="19588" y="49387"/>
                    </a:lnTo>
                    <a:cubicBezTo>
                      <a:pt x="17003" y="49387"/>
                      <a:pt x="15338" y="48993"/>
                      <a:pt x="14505" y="48160"/>
                    </a:cubicBezTo>
                    <a:cubicBezTo>
                      <a:pt x="13672" y="47327"/>
                      <a:pt x="13278" y="45662"/>
                      <a:pt x="13278" y="43077"/>
                    </a:cubicBezTo>
                    <a:lnTo>
                      <a:pt x="13278" y="30106"/>
                    </a:lnTo>
                    <a:lnTo>
                      <a:pt x="57363" y="30106"/>
                    </a:lnTo>
                    <a:lnTo>
                      <a:pt x="57363" y="17573"/>
                    </a:lnTo>
                    <a:lnTo>
                      <a:pt x="13278" y="17573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46451"/>
                    </a:lnTo>
                    <a:cubicBezTo>
                      <a:pt x="0" y="52323"/>
                      <a:pt x="1227" y="56442"/>
                      <a:pt x="3725" y="58809"/>
                    </a:cubicBezTo>
                    <a:cubicBezTo>
                      <a:pt x="6135" y="61175"/>
                      <a:pt x="10298" y="62358"/>
                      <a:pt x="16170" y="62358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8" name="手繪多邊形: 圖案 77">
                <a:extLst>
                  <a:ext uri="{FF2B5EF4-FFF2-40B4-BE49-F238E27FC236}">
                    <a16:creationId xmlns:a16="http://schemas.microsoft.com/office/drawing/2014/main" id="{F7AF4F4F-8F72-936E-EF8F-12DCC6F5B19D}"/>
                  </a:ext>
                </a:extLst>
              </p:cNvPr>
              <p:cNvSpPr/>
              <p:nvPr/>
            </p:nvSpPr>
            <p:spPr>
              <a:xfrm>
                <a:off x="5545828" y="3238160"/>
                <a:ext cx="62621" cy="44128"/>
              </a:xfrm>
              <a:custGeom>
                <a:avLst/>
                <a:gdLst>
                  <a:gd name="connsiteX0" fmla="*/ 62621 w 62621"/>
                  <a:gd name="connsiteY0" fmla="*/ 33305 h 44128"/>
                  <a:gd name="connsiteX1" fmla="*/ 55916 w 62621"/>
                  <a:gd name="connsiteY1" fmla="*/ 6047 h 44128"/>
                  <a:gd name="connsiteX2" fmla="*/ 43252 w 62621"/>
                  <a:gd name="connsiteY2" fmla="*/ 9290 h 44128"/>
                  <a:gd name="connsiteX3" fmla="*/ 48554 w 62621"/>
                  <a:gd name="connsiteY3" fmla="*/ 30894 h 44128"/>
                  <a:gd name="connsiteX4" fmla="*/ 18098 w 62621"/>
                  <a:gd name="connsiteY4" fmla="*/ 30894 h 44128"/>
                  <a:gd name="connsiteX5" fmla="*/ 15075 w 62621"/>
                  <a:gd name="connsiteY5" fmla="*/ 27213 h 44128"/>
                  <a:gd name="connsiteX6" fmla="*/ 24496 w 62621"/>
                  <a:gd name="connsiteY6" fmla="*/ 0 h 44128"/>
                  <a:gd name="connsiteX7" fmla="*/ 11525 w 62621"/>
                  <a:gd name="connsiteY7" fmla="*/ 0 h 44128"/>
                  <a:gd name="connsiteX8" fmla="*/ 175 w 62621"/>
                  <a:gd name="connsiteY8" fmla="*/ 31508 h 44128"/>
                  <a:gd name="connsiteX9" fmla="*/ 8720 w 62621"/>
                  <a:gd name="connsiteY9" fmla="*/ 44128 h 44128"/>
                  <a:gd name="connsiteX10" fmla="*/ 51841 w 62621"/>
                  <a:gd name="connsiteY10" fmla="*/ 44128 h 44128"/>
                  <a:gd name="connsiteX11" fmla="*/ 62621 w 62621"/>
                  <a:gd name="connsiteY11" fmla="*/ 33305 h 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621" h="44128">
                    <a:moveTo>
                      <a:pt x="62621" y="33305"/>
                    </a:moveTo>
                    <a:lnTo>
                      <a:pt x="55916" y="6047"/>
                    </a:lnTo>
                    <a:lnTo>
                      <a:pt x="43252" y="9290"/>
                    </a:lnTo>
                    <a:lnTo>
                      <a:pt x="48554" y="30894"/>
                    </a:lnTo>
                    <a:lnTo>
                      <a:pt x="18098" y="30894"/>
                    </a:lnTo>
                    <a:cubicBezTo>
                      <a:pt x="16126" y="30894"/>
                      <a:pt x="14330" y="29141"/>
                      <a:pt x="15075" y="27213"/>
                    </a:cubicBezTo>
                    <a:cubicBezTo>
                      <a:pt x="16915" y="22568"/>
                      <a:pt x="19457" y="12708"/>
                      <a:pt x="24496" y="0"/>
                    </a:cubicBezTo>
                    <a:lnTo>
                      <a:pt x="11525" y="0"/>
                    </a:lnTo>
                    <a:cubicBezTo>
                      <a:pt x="5784" y="14242"/>
                      <a:pt x="1139" y="25373"/>
                      <a:pt x="175" y="31508"/>
                    </a:cubicBezTo>
                    <a:cubicBezTo>
                      <a:pt x="-1446" y="41543"/>
                      <a:pt x="8720" y="44128"/>
                      <a:pt x="8720" y="44128"/>
                    </a:cubicBezTo>
                    <a:lnTo>
                      <a:pt x="51841" y="44128"/>
                    </a:lnTo>
                    <a:lnTo>
                      <a:pt x="62621" y="3330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B30E1765-93D6-0455-28F2-D72973D5E705}"/>
                </a:ext>
              </a:extLst>
            </p:cNvPr>
            <p:cNvSpPr/>
            <p:nvPr userDrawn="1"/>
          </p:nvSpPr>
          <p:spPr>
            <a:xfrm>
              <a:off x="3570707" y="3162892"/>
              <a:ext cx="413633" cy="372659"/>
            </a:xfrm>
            <a:custGeom>
              <a:avLst/>
              <a:gdLst>
                <a:gd name="connsiteX0" fmla="*/ 193386 w 413633"/>
                <a:gd name="connsiteY0" fmla="*/ 372660 h 372659"/>
                <a:gd name="connsiteX1" fmla="*/ 11920 w 413633"/>
                <a:gd name="connsiteY1" fmla="*/ 372660 h 372659"/>
                <a:gd name="connsiteX2" fmla="*/ 1622 w 413633"/>
                <a:gd name="connsiteY2" fmla="*/ 354781 h 372659"/>
                <a:gd name="connsiteX3" fmla="*/ 206444 w 413633"/>
                <a:gd name="connsiteY3" fmla="*/ 0 h 372659"/>
                <a:gd name="connsiteX4" fmla="*/ 401714 w 413633"/>
                <a:gd name="connsiteY4" fmla="*/ 0 h 372659"/>
                <a:gd name="connsiteX5" fmla="*/ 412012 w 413633"/>
                <a:gd name="connsiteY5" fmla="*/ 17879 h 372659"/>
                <a:gd name="connsiteX6" fmla="*/ 214069 w 413633"/>
                <a:gd name="connsiteY6" fmla="*/ 360740 h 372659"/>
                <a:gd name="connsiteX7" fmla="*/ 193386 w 413633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33" h="372659">
                  <a:moveTo>
                    <a:pt x="193386" y="372660"/>
                  </a:moveTo>
                  <a:lnTo>
                    <a:pt x="11920" y="372660"/>
                  </a:lnTo>
                  <a:cubicBezTo>
                    <a:pt x="2761" y="372660"/>
                    <a:pt x="-2980" y="362712"/>
                    <a:pt x="1622" y="354781"/>
                  </a:cubicBezTo>
                  <a:lnTo>
                    <a:pt x="206444" y="0"/>
                  </a:lnTo>
                  <a:lnTo>
                    <a:pt x="401714" y="0"/>
                  </a:lnTo>
                  <a:cubicBezTo>
                    <a:pt x="410873" y="0"/>
                    <a:pt x="416613" y="9948"/>
                    <a:pt x="412012" y="17879"/>
                  </a:cubicBezTo>
                  <a:lnTo>
                    <a:pt x="214069" y="360740"/>
                  </a:lnTo>
                  <a:cubicBezTo>
                    <a:pt x="209819" y="368102"/>
                    <a:pt x="201931" y="372660"/>
                    <a:pt x="193386" y="372660"/>
                  </a:cubicBezTo>
                </a:path>
              </a:pathLst>
            </a:custGeom>
            <a:solidFill>
              <a:schemeClr val="accent2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7" name="手繪多邊形: 圖案 46">
              <a:extLst>
                <a:ext uri="{FF2B5EF4-FFF2-40B4-BE49-F238E27FC236}">
                  <a16:creationId xmlns:a16="http://schemas.microsoft.com/office/drawing/2014/main" id="{FB070235-5B31-AEA3-2B83-EF57EB8000FD}"/>
                </a:ext>
              </a:extLst>
            </p:cNvPr>
            <p:cNvSpPr/>
            <p:nvPr userDrawn="1"/>
          </p:nvSpPr>
          <p:spPr>
            <a:xfrm>
              <a:off x="3462317" y="2976563"/>
              <a:ext cx="413652" cy="372659"/>
            </a:xfrm>
            <a:custGeom>
              <a:avLst/>
              <a:gdLst>
                <a:gd name="connsiteX0" fmla="*/ 207252 w 413652"/>
                <a:gd name="connsiteY0" fmla="*/ 372660 h 372659"/>
                <a:gd name="connsiteX1" fmla="*/ 11939 w 413652"/>
                <a:gd name="connsiteY1" fmla="*/ 372660 h 372659"/>
                <a:gd name="connsiteX2" fmla="*/ 1597 w 413652"/>
                <a:gd name="connsiteY2" fmla="*/ 354781 h 372659"/>
                <a:gd name="connsiteX3" fmla="*/ 199584 w 413652"/>
                <a:gd name="connsiteY3" fmla="*/ 11963 h 372659"/>
                <a:gd name="connsiteX4" fmla="*/ 220267 w 413652"/>
                <a:gd name="connsiteY4" fmla="*/ 0 h 372659"/>
                <a:gd name="connsiteX5" fmla="*/ 401733 w 413652"/>
                <a:gd name="connsiteY5" fmla="*/ 0 h 372659"/>
                <a:gd name="connsiteX6" fmla="*/ 412031 w 413652"/>
                <a:gd name="connsiteY6" fmla="*/ 17879 h 372659"/>
                <a:gd name="connsiteX7" fmla="*/ 207252 w 413652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52" h="372659">
                  <a:moveTo>
                    <a:pt x="207252" y="372660"/>
                  </a:moveTo>
                  <a:lnTo>
                    <a:pt x="11939" y="372660"/>
                  </a:lnTo>
                  <a:cubicBezTo>
                    <a:pt x="2780" y="372660"/>
                    <a:pt x="-2960" y="362712"/>
                    <a:pt x="1597" y="354781"/>
                  </a:cubicBezTo>
                  <a:lnTo>
                    <a:pt x="199584" y="11963"/>
                  </a:lnTo>
                  <a:cubicBezTo>
                    <a:pt x="203834" y="4557"/>
                    <a:pt x="211722" y="0"/>
                    <a:pt x="220267" y="0"/>
                  </a:cubicBezTo>
                  <a:lnTo>
                    <a:pt x="401733" y="0"/>
                  </a:lnTo>
                  <a:cubicBezTo>
                    <a:pt x="410892" y="0"/>
                    <a:pt x="416633" y="9948"/>
                    <a:pt x="412031" y="17879"/>
                  </a:cubicBezTo>
                  <a:lnTo>
                    <a:pt x="207252" y="372660"/>
                  </a:lnTo>
                  <a:close/>
                </a:path>
              </a:pathLst>
            </a:custGeom>
            <a:solidFill>
              <a:schemeClr val="accent1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id="{B731703A-89D8-60F7-3FAA-6E581514CDA5}"/>
                </a:ext>
              </a:extLst>
            </p:cNvPr>
            <p:cNvSpPr/>
            <p:nvPr userDrawn="1"/>
          </p:nvSpPr>
          <p:spPr>
            <a:xfrm>
              <a:off x="3669526" y="3162892"/>
              <a:ext cx="215953" cy="186329"/>
            </a:xfrm>
            <a:custGeom>
              <a:avLst/>
              <a:gdLst>
                <a:gd name="connsiteX0" fmla="*/ 215953 w 215953"/>
                <a:gd name="connsiteY0" fmla="*/ 186330 h 186329"/>
                <a:gd name="connsiteX1" fmla="*/ 107582 w 215953"/>
                <a:gd name="connsiteY1" fmla="*/ 0 h 186329"/>
                <a:gd name="connsiteX2" fmla="*/ 107582 w 215953"/>
                <a:gd name="connsiteY2" fmla="*/ 0 h 186329"/>
                <a:gd name="connsiteX3" fmla="*/ 0 w 215953"/>
                <a:gd name="connsiteY3" fmla="*/ 18633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53" h="186329">
                  <a:moveTo>
                    <a:pt x="215953" y="186330"/>
                  </a:moveTo>
                  <a:lnTo>
                    <a:pt x="107582" y="0"/>
                  </a:lnTo>
                  <a:lnTo>
                    <a:pt x="107582" y="0"/>
                  </a:lnTo>
                  <a:lnTo>
                    <a:pt x="0" y="18633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9" name="手繪多邊形: 圖案 48">
              <a:extLst>
                <a:ext uri="{FF2B5EF4-FFF2-40B4-BE49-F238E27FC236}">
                  <a16:creationId xmlns:a16="http://schemas.microsoft.com/office/drawing/2014/main" id="{9C11445F-A631-7476-3EA1-6E3ED4641FD0}"/>
                </a:ext>
              </a:extLst>
            </p:cNvPr>
            <p:cNvSpPr/>
            <p:nvPr userDrawn="1"/>
          </p:nvSpPr>
          <p:spPr>
            <a:xfrm>
              <a:off x="3561198" y="3162892"/>
              <a:ext cx="215909" cy="186329"/>
            </a:xfrm>
            <a:custGeom>
              <a:avLst/>
              <a:gdLst>
                <a:gd name="connsiteX0" fmla="*/ 0 w 215909"/>
                <a:gd name="connsiteY0" fmla="*/ 0 h 186329"/>
                <a:gd name="connsiteX1" fmla="*/ 108327 w 215909"/>
                <a:gd name="connsiteY1" fmla="*/ 186330 h 186329"/>
                <a:gd name="connsiteX2" fmla="*/ 215910 w 215909"/>
                <a:gd name="connsiteY2" fmla="*/ 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9" h="186329">
                  <a:moveTo>
                    <a:pt x="0" y="0"/>
                  </a:moveTo>
                  <a:lnTo>
                    <a:pt x="108327" y="186330"/>
                  </a:lnTo>
                  <a:lnTo>
                    <a:pt x="215910" y="0"/>
                  </a:lnTo>
                  <a:close/>
                </a:path>
              </a:pathLst>
            </a:custGeom>
            <a:solidFill>
              <a:srgbClr val="00BE06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8508-ADB8-4BB5-BD19-4111C420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F642-2F6D-4101-AA21-AC515B1BBBEB}" type="datetimeFigureOut">
              <a:rPr lang="en-ID" smtClean="0"/>
              <a:pPr/>
              <a:t>30/04/2026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2731A-0BDB-466A-844E-E285A4D5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2AC76-BCD2-4EF1-9AD1-F83403DF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74E-6D64-4BBC-8C1F-6379E308C04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2512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805ACA4-505B-C1DD-60F1-3E61FECE87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 descr="一張含有 字型, 文字, 圖形, 標誌 的圖片&#10;&#10;自動產生的描述">
            <a:extLst>
              <a:ext uri="{FF2B5EF4-FFF2-40B4-BE49-F238E27FC236}">
                <a16:creationId xmlns:a16="http://schemas.microsoft.com/office/drawing/2014/main" id="{39FD84CF-D883-6325-9A0B-CF9A9936C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278" y="100914"/>
            <a:ext cx="815975" cy="46075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EEDDE6FA-7F44-8E18-AAE5-BC73F9D38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1459" y="2659428"/>
            <a:ext cx="10749081" cy="1923012"/>
          </a:xfrm>
        </p:spPr>
        <p:txBody>
          <a:bodyPr anchor="ctr">
            <a:noAutofit/>
          </a:bodyPr>
          <a:lstStyle>
            <a:lvl1pPr algn="ctr">
              <a:defRPr sz="4000" b="0" i="0" baseline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en-US" altLang="zh-TW"/>
              <a:t>KEY MESSAGE KEY MESSAGE KEY MESSAGE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445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3C34685-FF6A-8AFC-1ED4-5FBFD92EE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BD0BFCE-F4F4-C963-47A2-F8669E6B9477}"/>
              </a:ext>
            </a:extLst>
          </p:cNvPr>
          <p:cNvSpPr txBox="1"/>
          <p:nvPr userDrawn="1"/>
        </p:nvSpPr>
        <p:spPr>
          <a:xfrm>
            <a:off x="2555009" y="5382293"/>
            <a:ext cx="8763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kumimoji="1" lang="en" altLang="zh-TW" sz="2200" spc="300">
                <a:solidFill>
                  <a:srgbClr val="44D62C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rPr>
              <a:t>SMARTER ENERGY, ACCESSIBLE GREEN</a:t>
            </a:r>
            <a:endParaRPr kumimoji="1" lang="en-US" altLang="zh-TW" sz="2200" spc="300">
              <a:solidFill>
                <a:srgbClr val="44D62C"/>
              </a:solidFill>
              <a:latin typeface="Noto Sans TC Light" panose="020B0300000000000000" pitchFamily="34" charset="-128"/>
              <a:ea typeface="Noto Sans TC Light" panose="020B0300000000000000" pitchFamily="34" charset="-128"/>
            </a:endParaRPr>
          </a:p>
        </p:txBody>
      </p:sp>
      <p:pic>
        <p:nvPicPr>
          <p:cNvPr id="9" name="圖片 8" descr="一張含有 螢幕擷取畫面, 文字, 圖形, 字型 的圖片&#10;&#10;自動產生的描述">
            <a:extLst>
              <a:ext uri="{FF2B5EF4-FFF2-40B4-BE49-F238E27FC236}">
                <a16:creationId xmlns:a16="http://schemas.microsoft.com/office/drawing/2014/main" id="{4B6BF673-BBD7-1540-7804-5B6F68A6A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773" y="472964"/>
            <a:ext cx="1021140" cy="11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A65CBA-4593-C154-EEA0-BB1BEAC19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80B9BD7-5288-E730-99C0-70C19F63C730}"/>
              </a:ext>
            </a:extLst>
          </p:cNvPr>
          <p:cNvSpPr txBox="1"/>
          <p:nvPr userDrawn="1"/>
        </p:nvSpPr>
        <p:spPr>
          <a:xfrm>
            <a:off x="2555009" y="5368439"/>
            <a:ext cx="8763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kumimoji="1" lang="zh-TW" altLang="en-US" sz="2200" spc="600">
                <a:solidFill>
                  <a:srgbClr val="44D62C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rPr>
              <a:t>智慧綠能 隨手可得</a:t>
            </a:r>
            <a:endParaRPr kumimoji="1" lang="en-US" altLang="zh-TW" sz="2200" spc="600">
              <a:solidFill>
                <a:srgbClr val="44D62C"/>
              </a:solidFill>
              <a:latin typeface="Noto Sans TC Light" panose="020B0300000000000000" pitchFamily="34" charset="-128"/>
              <a:ea typeface="Noto Sans TC Light" panose="020B0300000000000000" pitchFamily="34" charset="-128"/>
            </a:endParaRPr>
          </a:p>
        </p:txBody>
      </p:sp>
      <p:pic>
        <p:nvPicPr>
          <p:cNvPr id="5" name="圖片 4" descr="一張含有 螢幕擷取畫面, 文字, 圖形, 字型 的圖片&#10;&#10;自動產生的描述">
            <a:extLst>
              <a:ext uri="{FF2B5EF4-FFF2-40B4-BE49-F238E27FC236}">
                <a16:creationId xmlns:a16="http://schemas.microsoft.com/office/drawing/2014/main" id="{0F802FDF-F438-B158-F00B-E97F99BC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773" y="472964"/>
            <a:ext cx="1021140" cy="11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0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BE9C7-CD45-C33B-E3B1-177C7437E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6123688-1768-7078-6608-AFD7D66CC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C123A3-7584-A30C-5587-4674A353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C1EBEE-B55F-C008-1669-550DC0CF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BABB75-C741-8296-4211-E12A629E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9561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DA7A6-CB8B-DD7B-F356-BEDA6B7C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A5BA8-192E-A2D7-E474-C9DEE51EC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C3C20B-A9AF-EF5D-CFA3-04A92FE0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08F801-6668-9528-534E-EA2F9AD8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280086-7887-AEC9-C508-365FF909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2872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99301E-8D52-56C6-D48D-390CE164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08E81C-0FF7-1CE3-73A4-F4EEE8531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721FE1-BABD-7280-EB66-08BF227B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7D41D1-11FC-9CE7-8145-0FAD317D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3A83B0-33CD-B860-DCA7-BCB3657A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9058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B134E9-7FEB-07B4-21B0-D4FAC344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1E6AEC-1A3F-645B-F689-918E50F23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CA02195-1FB9-7046-D6B8-F5E5DCDB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937D76-BFD0-946B-EF93-3A746760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9F826F-AA56-915B-8524-FE26414B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DBF58B-B474-7FB3-65E7-F9939A44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8554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1349A-F2F8-BBD6-418F-8B505F39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57FADA-FDC8-FA47-DDDE-4F6326701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55DEE4F-5CB5-D32E-DC1A-4C1FADA31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ED05E8-52FC-3458-B061-59C5C862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0D3EBB-24A6-B1A9-FEFD-5D1108E6F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4255515-5BD8-65EC-41FB-5A62FFEA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89200C-4E78-6B86-00AF-3160232B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123D126-E969-7ED1-BACA-10D44555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9729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2D0C6-AB22-5277-C889-BF4245F5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EBC0A99-6D74-52C4-F2D4-1C23CD5E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DCA444-485E-828F-E560-1F8D0EE1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B0F69A-11A5-FC56-DE78-D759061A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2507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F8E68-5846-5B6C-CB8F-AB2F4849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828429-D38D-1E6C-F1F8-E0F4D8F2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E0010D-8E47-0500-B9E9-6C9389440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A4CC00-F646-275F-9296-ED060D7B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5677F4-B54C-C77C-CD88-6A5B41DD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F7ADB6-8D0A-B942-52FA-ACDF7CF6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090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5DF49D69-F5EE-FA5F-D94E-3420EE4677D0}"/>
              </a:ext>
            </a:extLst>
          </p:cNvPr>
          <p:cNvSpPr/>
          <p:nvPr userDrawn="1"/>
        </p:nvSpPr>
        <p:spPr>
          <a:xfrm flipH="1" flipV="1">
            <a:off x="456482" y="0"/>
            <a:ext cx="6101423" cy="6858000"/>
          </a:xfrm>
          <a:custGeom>
            <a:avLst/>
            <a:gdLst>
              <a:gd name="connsiteX0" fmla="*/ 4218843 w 6101423"/>
              <a:gd name="connsiteY0" fmla="*/ 6858000 h 6858000"/>
              <a:gd name="connsiteX1" fmla="*/ 0 w 6101423"/>
              <a:gd name="connsiteY1" fmla="*/ 6858000 h 6858000"/>
              <a:gd name="connsiteX2" fmla="*/ 3959280 w 6101423"/>
              <a:gd name="connsiteY2" fmla="*/ 0 h 6858000"/>
              <a:gd name="connsiteX3" fmla="*/ 4024586 w 6101423"/>
              <a:gd name="connsiteY3" fmla="*/ 0 h 6858000"/>
              <a:gd name="connsiteX4" fmla="*/ 6101423 w 6101423"/>
              <a:gd name="connsiteY4" fmla="*/ 3597359 h 6858000"/>
              <a:gd name="connsiteX5" fmla="*/ 4218843 w 610142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1423" h="6858000">
                <a:moveTo>
                  <a:pt x="4218843" y="6858000"/>
                </a:moveTo>
                <a:lnTo>
                  <a:pt x="0" y="6858000"/>
                </a:lnTo>
                <a:lnTo>
                  <a:pt x="3959280" y="0"/>
                </a:lnTo>
                <a:lnTo>
                  <a:pt x="4024586" y="0"/>
                </a:lnTo>
                <a:lnTo>
                  <a:pt x="6101423" y="3597359"/>
                </a:lnTo>
                <a:lnTo>
                  <a:pt x="4218843" y="685800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119CA403-131D-A768-0E9F-65AF818CB4A4}"/>
              </a:ext>
            </a:extLst>
          </p:cNvPr>
          <p:cNvSpPr/>
          <p:nvPr userDrawn="1"/>
        </p:nvSpPr>
        <p:spPr>
          <a:xfrm flipH="1" flipV="1">
            <a:off x="467711" y="3252401"/>
            <a:ext cx="4212327" cy="3640845"/>
          </a:xfrm>
          <a:custGeom>
            <a:avLst/>
            <a:gdLst>
              <a:gd name="connsiteX0" fmla="*/ 473202 w 474193"/>
              <a:gd name="connsiteY0" fmla="*/ 409861 h 409860"/>
              <a:gd name="connsiteX1" fmla="*/ 474059 w 474193"/>
              <a:gd name="connsiteY1" fmla="*/ 408337 h 409860"/>
              <a:gd name="connsiteX2" fmla="*/ 236601 w 474193"/>
              <a:gd name="connsiteY2" fmla="*/ 0 h 409860"/>
              <a:gd name="connsiteX3" fmla="*/ 0 w 474193"/>
              <a:gd name="connsiteY3" fmla="*/ 409861 h 409860"/>
              <a:gd name="connsiteX4" fmla="*/ 473202 w 474193"/>
              <a:gd name="connsiteY4" fmla="*/ 409861 h 4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93" h="409860">
                <a:moveTo>
                  <a:pt x="473202" y="409861"/>
                </a:moveTo>
                <a:cubicBezTo>
                  <a:pt x="473964" y="409861"/>
                  <a:pt x="474440" y="409004"/>
                  <a:pt x="474059" y="408337"/>
                </a:cubicBezTo>
                <a:lnTo>
                  <a:pt x="236601" y="0"/>
                </a:lnTo>
                <a:lnTo>
                  <a:pt x="0" y="409861"/>
                </a:lnTo>
                <a:lnTo>
                  <a:pt x="473202" y="40986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01725D9F-83B4-C680-9F7E-36209FC94598}"/>
              </a:ext>
            </a:extLst>
          </p:cNvPr>
          <p:cNvSpPr/>
          <p:nvPr userDrawn="1"/>
        </p:nvSpPr>
        <p:spPr>
          <a:xfrm>
            <a:off x="10519412" y="0"/>
            <a:ext cx="1672589" cy="2896936"/>
          </a:xfrm>
          <a:custGeom>
            <a:avLst/>
            <a:gdLst>
              <a:gd name="connsiteX0" fmla="*/ 0 w 1672589"/>
              <a:gd name="connsiteY0" fmla="*/ 0 h 2896936"/>
              <a:gd name="connsiteX1" fmla="*/ 1672589 w 1672589"/>
              <a:gd name="connsiteY1" fmla="*/ 0 h 2896936"/>
              <a:gd name="connsiteX2" fmla="*/ 1672589 w 1672589"/>
              <a:gd name="connsiteY2" fmla="*/ 2896936 h 2896936"/>
              <a:gd name="connsiteX3" fmla="*/ 0 w 1672589"/>
              <a:gd name="connsiteY3" fmla="*/ 0 h 289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589" h="2896936">
                <a:moveTo>
                  <a:pt x="0" y="0"/>
                </a:moveTo>
                <a:lnTo>
                  <a:pt x="1672589" y="0"/>
                </a:lnTo>
                <a:lnTo>
                  <a:pt x="1672589" y="2896936"/>
                </a:lnTo>
                <a:lnTo>
                  <a:pt x="0" y="0"/>
                </a:lnTo>
                <a:close/>
              </a:path>
            </a:pathLst>
          </a:custGeom>
          <a:solidFill>
            <a:srgbClr val="36B4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5BDEEAB5-A5EA-8B87-4695-DB6302DF3231}"/>
              </a:ext>
            </a:extLst>
          </p:cNvPr>
          <p:cNvSpPr/>
          <p:nvPr userDrawn="1"/>
        </p:nvSpPr>
        <p:spPr>
          <a:xfrm>
            <a:off x="1" y="2469954"/>
            <a:ext cx="2533319" cy="4388046"/>
          </a:xfrm>
          <a:custGeom>
            <a:avLst/>
            <a:gdLst>
              <a:gd name="connsiteX0" fmla="*/ 0 w 2533319"/>
              <a:gd name="connsiteY0" fmla="*/ 0 h 4388046"/>
              <a:gd name="connsiteX1" fmla="*/ 2533319 w 2533319"/>
              <a:gd name="connsiteY1" fmla="*/ 4388046 h 4388046"/>
              <a:gd name="connsiteX2" fmla="*/ 0 w 2533319"/>
              <a:gd name="connsiteY2" fmla="*/ 4388046 h 4388046"/>
              <a:gd name="connsiteX3" fmla="*/ 0 w 2533319"/>
              <a:gd name="connsiteY3" fmla="*/ 0 h 438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319" h="4388046">
                <a:moveTo>
                  <a:pt x="0" y="0"/>
                </a:moveTo>
                <a:lnTo>
                  <a:pt x="2533319" y="4388046"/>
                </a:lnTo>
                <a:lnTo>
                  <a:pt x="0" y="4388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502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6D05E-7D06-0D8F-CA49-43608F91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5E20BF5-66CD-7265-CD85-6A2E70F2E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D26001-DEBE-96E0-8EB8-A0845A54E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3AD6A3-8906-FFB1-2184-58895D99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46CFDF5-5A76-CA17-65FE-F5A7636A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226360-2733-C654-4122-70DE7CCD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57769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D8CB3-6D1E-5FAD-8A8D-842F059E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854446-9A83-115C-C607-6D4A4E695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42ED55-F28B-DF30-375F-96EAE390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ED9D9D-37A0-C5DB-4A48-2BD4E9B7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80F022-0A12-421C-EEB8-3D98F286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10651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E81D204-15DB-FB0E-18A2-D227AD66B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7BEB8EA-929A-C38A-1B22-12F75241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C2A85C-61F8-79A3-5E65-CC4970D9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CE39D2-FB19-0DCD-71F2-22D1F6F9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EE82F9-961F-C8DB-3E3D-B4028392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0289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群組 43">
            <a:extLst>
              <a:ext uri="{FF2B5EF4-FFF2-40B4-BE49-F238E27FC236}">
                <a16:creationId xmlns:a16="http://schemas.microsoft.com/office/drawing/2014/main" id="{3F76CA12-3967-7F44-31A2-EDC10297EC03}"/>
              </a:ext>
            </a:extLst>
          </p:cNvPr>
          <p:cNvGrpSpPr/>
          <p:nvPr userDrawn="1"/>
        </p:nvGrpSpPr>
        <p:grpSpPr>
          <a:xfrm>
            <a:off x="10273499" y="445882"/>
            <a:ext cx="1575367" cy="560216"/>
            <a:chOff x="3462317" y="2976563"/>
            <a:chExt cx="1575367" cy="560216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011FDF91-28E0-65F4-D65E-C54F046C7B3C}"/>
                </a:ext>
              </a:extLst>
            </p:cNvPr>
            <p:cNvGrpSpPr/>
            <p:nvPr userDrawn="1"/>
          </p:nvGrpSpPr>
          <p:grpSpPr>
            <a:xfrm>
              <a:off x="4068961" y="3162849"/>
              <a:ext cx="968723" cy="373930"/>
              <a:chOff x="4992886" y="3005686"/>
              <a:chExt cx="968723" cy="373930"/>
            </a:xfrm>
          </p:grpSpPr>
          <p:sp>
            <p:nvSpPr>
              <p:cNvPr id="50" name="手繪多邊形: 圖案 49">
                <a:extLst>
                  <a:ext uri="{FF2B5EF4-FFF2-40B4-BE49-F238E27FC236}">
                    <a16:creationId xmlns:a16="http://schemas.microsoft.com/office/drawing/2014/main" id="{0065BE3F-54A5-1D77-A489-BB8432491CED}"/>
                  </a:ext>
                </a:extLst>
              </p:cNvPr>
              <p:cNvSpPr/>
              <p:nvPr/>
            </p:nvSpPr>
            <p:spPr>
              <a:xfrm>
                <a:off x="5248191" y="3005729"/>
                <a:ext cx="204428" cy="163411"/>
              </a:xfrm>
              <a:custGeom>
                <a:avLst/>
                <a:gdLst>
                  <a:gd name="connsiteX0" fmla="*/ 147504 w 204428"/>
                  <a:gd name="connsiteY0" fmla="*/ 0 h 163411"/>
                  <a:gd name="connsiteX1" fmla="*/ 44 w 204428"/>
                  <a:gd name="connsiteY1" fmla="*/ 0 h 163411"/>
                  <a:gd name="connsiteX2" fmla="*/ 44 w 204428"/>
                  <a:gd name="connsiteY2" fmla="*/ 30807 h 163411"/>
                  <a:gd name="connsiteX3" fmla="*/ 147504 w 204428"/>
                  <a:gd name="connsiteY3" fmla="*/ 30807 h 163411"/>
                  <a:gd name="connsiteX4" fmla="*/ 173666 w 204428"/>
                  <a:gd name="connsiteY4" fmla="*/ 56968 h 163411"/>
                  <a:gd name="connsiteX5" fmla="*/ 173666 w 204428"/>
                  <a:gd name="connsiteY5" fmla="*/ 106487 h 163411"/>
                  <a:gd name="connsiteX6" fmla="*/ 147504 w 204428"/>
                  <a:gd name="connsiteY6" fmla="*/ 132648 h 163411"/>
                  <a:gd name="connsiteX7" fmla="*/ 30807 w 204428"/>
                  <a:gd name="connsiteY7" fmla="*/ 132648 h 163411"/>
                  <a:gd name="connsiteX8" fmla="*/ 30807 w 204428"/>
                  <a:gd name="connsiteY8" fmla="*/ 37029 h 163411"/>
                  <a:gd name="connsiteX9" fmla="*/ 0 w 204428"/>
                  <a:gd name="connsiteY9" fmla="*/ 67836 h 163411"/>
                  <a:gd name="connsiteX10" fmla="*/ 0 w 204428"/>
                  <a:gd name="connsiteY10" fmla="*/ 163411 h 163411"/>
                  <a:gd name="connsiteX11" fmla="*/ 147460 w 204428"/>
                  <a:gd name="connsiteY11" fmla="*/ 163411 h 163411"/>
                  <a:gd name="connsiteX12" fmla="*/ 204428 w 204428"/>
                  <a:gd name="connsiteY12" fmla="*/ 106443 h 163411"/>
                  <a:gd name="connsiteX13" fmla="*/ 204428 w 204428"/>
                  <a:gd name="connsiteY13" fmla="*/ 56924 h 163411"/>
                  <a:gd name="connsiteX14" fmla="*/ 147504 w 204428"/>
                  <a:gd name="connsiteY14" fmla="*/ 0 h 16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428" h="163411">
                    <a:moveTo>
                      <a:pt x="147504" y="0"/>
                    </a:moveTo>
                    <a:lnTo>
                      <a:pt x="44" y="0"/>
                    </a:lnTo>
                    <a:lnTo>
                      <a:pt x="44" y="30807"/>
                    </a:lnTo>
                    <a:lnTo>
                      <a:pt x="147504" y="30807"/>
                    </a:lnTo>
                    <a:cubicBezTo>
                      <a:pt x="161921" y="30807"/>
                      <a:pt x="173666" y="42551"/>
                      <a:pt x="173666" y="56968"/>
                    </a:cubicBezTo>
                    <a:lnTo>
                      <a:pt x="173666" y="106487"/>
                    </a:lnTo>
                    <a:cubicBezTo>
                      <a:pt x="173666" y="120904"/>
                      <a:pt x="161921" y="132648"/>
                      <a:pt x="147504" y="132648"/>
                    </a:cubicBezTo>
                    <a:lnTo>
                      <a:pt x="30807" y="132648"/>
                    </a:lnTo>
                    <a:lnTo>
                      <a:pt x="30807" y="37029"/>
                    </a:lnTo>
                    <a:lnTo>
                      <a:pt x="0" y="67836"/>
                    </a:lnTo>
                    <a:lnTo>
                      <a:pt x="0" y="163411"/>
                    </a:lnTo>
                    <a:lnTo>
                      <a:pt x="147460" y="163411"/>
                    </a:lnTo>
                    <a:cubicBezTo>
                      <a:pt x="178924" y="163411"/>
                      <a:pt x="204428" y="137907"/>
                      <a:pt x="204428" y="106443"/>
                    </a:cubicBezTo>
                    <a:lnTo>
                      <a:pt x="204428" y="56924"/>
                    </a:lnTo>
                    <a:cubicBezTo>
                      <a:pt x="204472" y="25460"/>
                      <a:pt x="178968" y="0"/>
                      <a:pt x="147504" y="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1" name="手繪多邊形: 圖案 50">
                <a:extLst>
                  <a:ext uri="{FF2B5EF4-FFF2-40B4-BE49-F238E27FC236}">
                    <a16:creationId xmlns:a16="http://schemas.microsoft.com/office/drawing/2014/main" id="{1DB1152F-B3EC-DDEB-194B-C9BC020A6ADE}"/>
                  </a:ext>
                </a:extLst>
              </p:cNvPr>
              <p:cNvSpPr/>
              <p:nvPr/>
            </p:nvSpPr>
            <p:spPr>
              <a:xfrm>
                <a:off x="5034823" y="3005686"/>
                <a:ext cx="167223" cy="166829"/>
              </a:xfrm>
              <a:custGeom>
                <a:avLst/>
                <a:gdLst>
                  <a:gd name="connsiteX0" fmla="*/ 136417 w 167223"/>
                  <a:gd name="connsiteY0" fmla="*/ 97153 h 166829"/>
                  <a:gd name="connsiteX1" fmla="*/ 30807 w 167223"/>
                  <a:gd name="connsiteY1" fmla="*/ 97153 h 166829"/>
                  <a:gd name="connsiteX2" fmla="*/ 0 w 167223"/>
                  <a:gd name="connsiteY2" fmla="*/ 66346 h 166829"/>
                  <a:gd name="connsiteX3" fmla="*/ 136417 w 167223"/>
                  <a:gd name="connsiteY3" fmla="*/ 66346 h 166829"/>
                  <a:gd name="connsiteX4" fmla="*/ 136417 w 167223"/>
                  <a:gd name="connsiteY4" fmla="*/ 0 h 166829"/>
                  <a:gd name="connsiteX5" fmla="*/ 167224 w 167223"/>
                  <a:gd name="connsiteY5" fmla="*/ 0 h 166829"/>
                  <a:gd name="connsiteX6" fmla="*/ 167224 w 167223"/>
                  <a:gd name="connsiteY6" fmla="*/ 166829 h 166829"/>
                  <a:gd name="connsiteX7" fmla="*/ 136417 w 167223"/>
                  <a:gd name="connsiteY7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223" h="166829">
                    <a:moveTo>
                      <a:pt x="136417" y="97153"/>
                    </a:moveTo>
                    <a:lnTo>
                      <a:pt x="30807" y="97153"/>
                    </a:lnTo>
                    <a:lnTo>
                      <a:pt x="0" y="66346"/>
                    </a:lnTo>
                    <a:lnTo>
                      <a:pt x="136417" y="66346"/>
                    </a:lnTo>
                    <a:lnTo>
                      <a:pt x="136417" y="0"/>
                    </a:lnTo>
                    <a:lnTo>
                      <a:pt x="167224" y="0"/>
                    </a:lnTo>
                    <a:lnTo>
                      <a:pt x="167224" y="166829"/>
                    </a:lnTo>
                    <a:lnTo>
                      <a:pt x="136417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2" name="手繪多邊形: 圖案 51">
                <a:extLst>
                  <a:ext uri="{FF2B5EF4-FFF2-40B4-BE49-F238E27FC236}">
                    <a16:creationId xmlns:a16="http://schemas.microsoft.com/office/drawing/2014/main" id="{999FD5F9-E8FD-7E88-1A98-53D4A6FD293A}"/>
                  </a:ext>
                </a:extLst>
              </p:cNvPr>
              <p:cNvSpPr/>
              <p:nvPr/>
            </p:nvSpPr>
            <p:spPr>
              <a:xfrm>
                <a:off x="4997706" y="3005686"/>
                <a:ext cx="30806" cy="166829"/>
              </a:xfrm>
              <a:custGeom>
                <a:avLst/>
                <a:gdLst>
                  <a:gd name="connsiteX0" fmla="*/ 0 w 30806"/>
                  <a:gd name="connsiteY0" fmla="*/ 0 h 166829"/>
                  <a:gd name="connsiteX1" fmla="*/ 30807 w 30806"/>
                  <a:gd name="connsiteY1" fmla="*/ 0 h 166829"/>
                  <a:gd name="connsiteX2" fmla="*/ 30807 w 30806"/>
                  <a:gd name="connsiteY2" fmla="*/ 166829 h 166829"/>
                  <a:gd name="connsiteX3" fmla="*/ 0 w 30806"/>
                  <a:gd name="connsiteY3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6" h="166829">
                    <a:moveTo>
                      <a:pt x="0" y="0"/>
                    </a:moveTo>
                    <a:lnTo>
                      <a:pt x="30807" y="0"/>
                    </a:lnTo>
                    <a:lnTo>
                      <a:pt x="30807" y="166829"/>
                    </a:lnTo>
                    <a:lnTo>
                      <a:pt x="0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3" name="手繪多邊形: 圖案 52">
                <a:extLst>
                  <a:ext uri="{FF2B5EF4-FFF2-40B4-BE49-F238E27FC236}">
                    <a16:creationId xmlns:a16="http://schemas.microsoft.com/office/drawing/2014/main" id="{E255C381-D4E8-4186-7340-EBF45FA0CED7}"/>
                  </a:ext>
                </a:extLst>
              </p:cNvPr>
              <p:cNvSpPr/>
              <p:nvPr/>
            </p:nvSpPr>
            <p:spPr>
              <a:xfrm>
                <a:off x="5788294" y="3072032"/>
                <a:ext cx="167004" cy="30806"/>
              </a:xfrm>
              <a:custGeom>
                <a:avLst/>
                <a:gdLst>
                  <a:gd name="connsiteX0" fmla="*/ 167005 w 167004"/>
                  <a:gd name="connsiteY0" fmla="*/ 0 h 30806"/>
                  <a:gd name="connsiteX1" fmla="*/ 167005 w 167004"/>
                  <a:gd name="connsiteY1" fmla="*/ 30807 h 30806"/>
                  <a:gd name="connsiteX2" fmla="*/ 30807 w 167004"/>
                  <a:gd name="connsiteY2" fmla="*/ 30807 h 30806"/>
                  <a:gd name="connsiteX3" fmla="*/ 0 w 167004"/>
                  <a:gd name="connsiteY3" fmla="*/ 0 h 3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4" h="30806">
                    <a:moveTo>
                      <a:pt x="167005" y="0"/>
                    </a:moveTo>
                    <a:lnTo>
                      <a:pt x="167005" y="30807"/>
                    </a:lnTo>
                    <a:lnTo>
                      <a:pt x="30807" y="30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4" name="手繪多邊形: 圖案 53">
                <a:extLst>
                  <a:ext uri="{FF2B5EF4-FFF2-40B4-BE49-F238E27FC236}">
                    <a16:creationId xmlns:a16="http://schemas.microsoft.com/office/drawing/2014/main" id="{07A525C1-32F3-A948-05F9-B6E3EA93A283}"/>
                  </a:ext>
                </a:extLst>
              </p:cNvPr>
              <p:cNvSpPr/>
              <p:nvPr/>
            </p:nvSpPr>
            <p:spPr>
              <a:xfrm>
                <a:off x="5751264" y="3005686"/>
                <a:ext cx="204033" cy="163455"/>
              </a:xfrm>
              <a:custGeom>
                <a:avLst/>
                <a:gdLst>
                  <a:gd name="connsiteX0" fmla="*/ 30807 w 204033"/>
                  <a:gd name="connsiteY0" fmla="*/ 132648 h 163455"/>
                  <a:gd name="connsiteX1" fmla="*/ 30807 w 204033"/>
                  <a:gd name="connsiteY1" fmla="*/ 30850 h 163455"/>
                  <a:gd name="connsiteX2" fmla="*/ 204034 w 204033"/>
                  <a:gd name="connsiteY2" fmla="*/ 30850 h 163455"/>
                  <a:gd name="connsiteX3" fmla="*/ 204034 w 204033"/>
                  <a:gd name="connsiteY3" fmla="*/ 44 h 163455"/>
                  <a:gd name="connsiteX4" fmla="*/ 0 w 204033"/>
                  <a:gd name="connsiteY4" fmla="*/ 0 h 163455"/>
                  <a:gd name="connsiteX5" fmla="*/ 0 w 204033"/>
                  <a:gd name="connsiteY5" fmla="*/ 163455 h 163455"/>
                  <a:gd name="connsiteX6" fmla="*/ 204034 w 204033"/>
                  <a:gd name="connsiteY6" fmla="*/ 163455 h 163455"/>
                  <a:gd name="connsiteX7" fmla="*/ 204034 w 204033"/>
                  <a:gd name="connsiteY7" fmla="*/ 132648 h 1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033" h="163455">
                    <a:moveTo>
                      <a:pt x="30807" y="132648"/>
                    </a:moveTo>
                    <a:lnTo>
                      <a:pt x="30807" y="30850"/>
                    </a:lnTo>
                    <a:lnTo>
                      <a:pt x="204034" y="30850"/>
                    </a:lnTo>
                    <a:lnTo>
                      <a:pt x="204034" y="44"/>
                    </a:lnTo>
                    <a:lnTo>
                      <a:pt x="0" y="0"/>
                    </a:lnTo>
                    <a:lnTo>
                      <a:pt x="0" y="163455"/>
                    </a:lnTo>
                    <a:lnTo>
                      <a:pt x="204034" y="163455"/>
                    </a:lnTo>
                    <a:lnTo>
                      <a:pt x="204034" y="1326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5" name="手繪多邊形: 圖案 54">
                <a:extLst>
                  <a:ext uri="{FF2B5EF4-FFF2-40B4-BE49-F238E27FC236}">
                    <a16:creationId xmlns:a16="http://schemas.microsoft.com/office/drawing/2014/main" id="{25E02980-2041-A1C9-1998-4FD86C046F4F}"/>
                  </a:ext>
                </a:extLst>
              </p:cNvPr>
              <p:cNvSpPr/>
              <p:nvPr/>
            </p:nvSpPr>
            <p:spPr>
              <a:xfrm>
                <a:off x="5499772" y="3005686"/>
                <a:ext cx="204515" cy="166829"/>
              </a:xfrm>
              <a:custGeom>
                <a:avLst/>
                <a:gdLst>
                  <a:gd name="connsiteX0" fmla="*/ 204516 w 204515"/>
                  <a:gd name="connsiteY0" fmla="*/ 61000 h 166829"/>
                  <a:gd name="connsiteX1" fmla="*/ 204516 w 204515"/>
                  <a:gd name="connsiteY1" fmla="*/ 52937 h 166829"/>
                  <a:gd name="connsiteX2" fmla="*/ 151579 w 204515"/>
                  <a:gd name="connsiteY2" fmla="*/ 0 h 166829"/>
                  <a:gd name="connsiteX3" fmla="*/ 44 w 204515"/>
                  <a:gd name="connsiteY3" fmla="*/ 0 h 166829"/>
                  <a:gd name="connsiteX4" fmla="*/ 44 w 204515"/>
                  <a:gd name="connsiteY4" fmla="*/ 1490 h 166829"/>
                  <a:gd name="connsiteX5" fmla="*/ 0 w 204515"/>
                  <a:gd name="connsiteY5" fmla="*/ 1490 h 166829"/>
                  <a:gd name="connsiteX6" fmla="*/ 0 w 204515"/>
                  <a:gd name="connsiteY6" fmla="*/ 30807 h 166829"/>
                  <a:gd name="connsiteX7" fmla="*/ 151579 w 204515"/>
                  <a:gd name="connsiteY7" fmla="*/ 30807 h 166829"/>
                  <a:gd name="connsiteX8" fmla="*/ 173709 w 204515"/>
                  <a:gd name="connsiteY8" fmla="*/ 52937 h 166829"/>
                  <a:gd name="connsiteX9" fmla="*/ 173709 w 204515"/>
                  <a:gd name="connsiteY9" fmla="*/ 61000 h 166829"/>
                  <a:gd name="connsiteX10" fmla="*/ 151579 w 204515"/>
                  <a:gd name="connsiteY10" fmla="*/ 83130 h 166829"/>
                  <a:gd name="connsiteX11" fmla="*/ 30851 w 204515"/>
                  <a:gd name="connsiteY11" fmla="*/ 83130 h 166829"/>
                  <a:gd name="connsiteX12" fmla="*/ 30851 w 204515"/>
                  <a:gd name="connsiteY12" fmla="*/ 37073 h 166829"/>
                  <a:gd name="connsiteX13" fmla="*/ 0 w 204515"/>
                  <a:gd name="connsiteY13" fmla="*/ 67924 h 166829"/>
                  <a:gd name="connsiteX14" fmla="*/ 0 w 204515"/>
                  <a:gd name="connsiteY14" fmla="*/ 166829 h 166829"/>
                  <a:gd name="connsiteX15" fmla="*/ 30807 w 204515"/>
                  <a:gd name="connsiteY15" fmla="*/ 166829 h 166829"/>
                  <a:gd name="connsiteX16" fmla="*/ 30807 w 204515"/>
                  <a:gd name="connsiteY16" fmla="*/ 113936 h 166829"/>
                  <a:gd name="connsiteX17" fmla="*/ 135278 w 204515"/>
                  <a:gd name="connsiteY17" fmla="*/ 113936 h 166829"/>
                  <a:gd name="connsiteX18" fmla="*/ 164419 w 204515"/>
                  <a:gd name="connsiteY18" fmla="*/ 166829 h 166829"/>
                  <a:gd name="connsiteX19" fmla="*/ 201142 w 204515"/>
                  <a:gd name="connsiteY19" fmla="*/ 166829 h 166829"/>
                  <a:gd name="connsiteX20" fmla="*/ 169459 w 204515"/>
                  <a:gd name="connsiteY20" fmla="*/ 109554 h 166829"/>
                  <a:gd name="connsiteX21" fmla="*/ 204516 w 204515"/>
                  <a:gd name="connsiteY21" fmla="*/ 61000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515" h="166829">
                    <a:moveTo>
                      <a:pt x="204516" y="61000"/>
                    </a:moveTo>
                    <a:lnTo>
                      <a:pt x="204516" y="52937"/>
                    </a:lnTo>
                    <a:cubicBezTo>
                      <a:pt x="204516" y="23708"/>
                      <a:pt x="180808" y="0"/>
                      <a:pt x="151579" y="0"/>
                    </a:cubicBezTo>
                    <a:lnTo>
                      <a:pt x="44" y="0"/>
                    </a:lnTo>
                    <a:lnTo>
                      <a:pt x="44" y="1490"/>
                    </a:lnTo>
                    <a:lnTo>
                      <a:pt x="0" y="1490"/>
                    </a:lnTo>
                    <a:lnTo>
                      <a:pt x="0" y="30807"/>
                    </a:lnTo>
                    <a:lnTo>
                      <a:pt x="151579" y="30807"/>
                    </a:lnTo>
                    <a:cubicBezTo>
                      <a:pt x="163762" y="30807"/>
                      <a:pt x="173709" y="40710"/>
                      <a:pt x="173709" y="52937"/>
                    </a:cubicBezTo>
                    <a:lnTo>
                      <a:pt x="173709" y="61000"/>
                    </a:lnTo>
                    <a:cubicBezTo>
                      <a:pt x="173709" y="73182"/>
                      <a:pt x="163806" y="83130"/>
                      <a:pt x="151579" y="83130"/>
                    </a:cubicBezTo>
                    <a:lnTo>
                      <a:pt x="30851" y="83130"/>
                    </a:lnTo>
                    <a:lnTo>
                      <a:pt x="30851" y="37073"/>
                    </a:lnTo>
                    <a:lnTo>
                      <a:pt x="0" y="67924"/>
                    </a:lnTo>
                    <a:lnTo>
                      <a:pt x="0" y="166829"/>
                    </a:lnTo>
                    <a:lnTo>
                      <a:pt x="30807" y="166829"/>
                    </a:lnTo>
                    <a:lnTo>
                      <a:pt x="30807" y="113936"/>
                    </a:lnTo>
                    <a:lnTo>
                      <a:pt x="135278" y="113936"/>
                    </a:lnTo>
                    <a:lnTo>
                      <a:pt x="164419" y="166829"/>
                    </a:lnTo>
                    <a:lnTo>
                      <a:pt x="201142" y="166829"/>
                    </a:lnTo>
                    <a:lnTo>
                      <a:pt x="169459" y="109554"/>
                    </a:lnTo>
                    <a:cubicBezTo>
                      <a:pt x="191413" y="101842"/>
                      <a:pt x="204516" y="82779"/>
                      <a:pt x="204516" y="6100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6" name="手繪多邊形: 圖案 55">
                <a:extLst>
                  <a:ext uri="{FF2B5EF4-FFF2-40B4-BE49-F238E27FC236}">
                    <a16:creationId xmlns:a16="http://schemas.microsoft.com/office/drawing/2014/main" id="{74DFDCEA-8751-581F-3F84-EC250CE4762E}"/>
                  </a:ext>
                </a:extLst>
              </p:cNvPr>
              <p:cNvSpPr/>
              <p:nvPr/>
            </p:nvSpPr>
            <p:spPr>
              <a:xfrm>
                <a:off x="5844868" y="3242191"/>
                <a:ext cx="116741" cy="137337"/>
              </a:xfrm>
              <a:custGeom>
                <a:avLst/>
                <a:gdLst>
                  <a:gd name="connsiteX0" fmla="*/ 16389 w 116741"/>
                  <a:gd name="connsiteY0" fmla="*/ 88 h 137337"/>
                  <a:gd name="connsiteX1" fmla="*/ 16389 w 116741"/>
                  <a:gd name="connsiteY1" fmla="*/ 44348 h 137337"/>
                  <a:gd name="connsiteX2" fmla="*/ 12752 w 116741"/>
                  <a:gd name="connsiteY2" fmla="*/ 92113 h 137337"/>
                  <a:gd name="connsiteX3" fmla="*/ 0 w 116741"/>
                  <a:gd name="connsiteY3" fmla="*/ 127916 h 137337"/>
                  <a:gd name="connsiteX4" fmla="*/ 11394 w 116741"/>
                  <a:gd name="connsiteY4" fmla="*/ 137337 h 137337"/>
                  <a:gd name="connsiteX5" fmla="*/ 25417 w 116741"/>
                  <a:gd name="connsiteY5" fmla="*/ 96977 h 137337"/>
                  <a:gd name="connsiteX6" fmla="*/ 29360 w 116741"/>
                  <a:gd name="connsiteY6" fmla="*/ 44654 h 137337"/>
                  <a:gd name="connsiteX7" fmla="*/ 29360 w 116741"/>
                  <a:gd name="connsiteY7" fmla="*/ 12095 h 137337"/>
                  <a:gd name="connsiteX8" fmla="*/ 68011 w 116741"/>
                  <a:gd name="connsiteY8" fmla="*/ 12095 h 137337"/>
                  <a:gd name="connsiteX9" fmla="*/ 62621 w 116741"/>
                  <a:gd name="connsiteY9" fmla="*/ 27345 h 137337"/>
                  <a:gd name="connsiteX10" fmla="*/ 36942 w 116741"/>
                  <a:gd name="connsiteY10" fmla="*/ 27345 h 137337"/>
                  <a:gd name="connsiteX11" fmla="*/ 36942 w 116741"/>
                  <a:gd name="connsiteY11" fmla="*/ 85978 h 137337"/>
                  <a:gd name="connsiteX12" fmla="*/ 65645 w 116741"/>
                  <a:gd name="connsiteY12" fmla="*/ 85978 h 137337"/>
                  <a:gd name="connsiteX13" fmla="*/ 65645 w 116741"/>
                  <a:gd name="connsiteY13" fmla="*/ 118801 h 137337"/>
                  <a:gd name="connsiteX14" fmla="*/ 60693 w 116741"/>
                  <a:gd name="connsiteY14" fmla="*/ 123753 h 137337"/>
                  <a:gd name="connsiteX15" fmla="*/ 49913 w 116741"/>
                  <a:gd name="connsiteY15" fmla="*/ 123753 h 137337"/>
                  <a:gd name="connsiteX16" fmla="*/ 53462 w 116741"/>
                  <a:gd name="connsiteY16" fmla="*/ 136242 h 137337"/>
                  <a:gd name="connsiteX17" fmla="*/ 64900 w 116741"/>
                  <a:gd name="connsiteY17" fmla="*/ 136242 h 137337"/>
                  <a:gd name="connsiteX18" fmla="*/ 78616 w 116741"/>
                  <a:gd name="connsiteY18" fmla="*/ 123270 h 137337"/>
                  <a:gd name="connsiteX19" fmla="*/ 78616 w 116741"/>
                  <a:gd name="connsiteY19" fmla="*/ 85934 h 137337"/>
                  <a:gd name="connsiteX20" fmla="*/ 108546 w 116741"/>
                  <a:gd name="connsiteY20" fmla="*/ 85934 h 137337"/>
                  <a:gd name="connsiteX21" fmla="*/ 108546 w 116741"/>
                  <a:gd name="connsiteY21" fmla="*/ 27301 h 137337"/>
                  <a:gd name="connsiteX22" fmla="*/ 76031 w 116741"/>
                  <a:gd name="connsiteY22" fmla="*/ 27301 h 137337"/>
                  <a:gd name="connsiteX23" fmla="*/ 81421 w 116741"/>
                  <a:gd name="connsiteY23" fmla="*/ 12051 h 137337"/>
                  <a:gd name="connsiteX24" fmla="*/ 104690 w 116741"/>
                  <a:gd name="connsiteY24" fmla="*/ 12051 h 137337"/>
                  <a:gd name="connsiteX25" fmla="*/ 116741 w 116741"/>
                  <a:gd name="connsiteY25" fmla="*/ 0 h 137337"/>
                  <a:gd name="connsiteX26" fmla="*/ 16389 w 116741"/>
                  <a:gd name="connsiteY26" fmla="*/ 0 h 137337"/>
                  <a:gd name="connsiteX27" fmla="*/ 95575 w 116741"/>
                  <a:gd name="connsiteY27" fmla="*/ 74585 h 137337"/>
                  <a:gd name="connsiteX28" fmla="*/ 49738 w 116741"/>
                  <a:gd name="connsiteY28" fmla="*/ 74585 h 137337"/>
                  <a:gd name="connsiteX29" fmla="*/ 49738 w 116741"/>
                  <a:gd name="connsiteY29" fmla="*/ 61613 h 137337"/>
                  <a:gd name="connsiteX30" fmla="*/ 95575 w 116741"/>
                  <a:gd name="connsiteY30" fmla="*/ 61613 h 137337"/>
                  <a:gd name="connsiteX31" fmla="*/ 95575 w 116741"/>
                  <a:gd name="connsiteY31" fmla="*/ 74585 h 137337"/>
                  <a:gd name="connsiteX32" fmla="*/ 95575 w 116741"/>
                  <a:gd name="connsiteY32" fmla="*/ 51008 h 137337"/>
                  <a:gd name="connsiteX33" fmla="*/ 49738 w 116741"/>
                  <a:gd name="connsiteY33" fmla="*/ 51008 h 137337"/>
                  <a:gd name="connsiteX34" fmla="*/ 49738 w 116741"/>
                  <a:gd name="connsiteY34" fmla="*/ 38651 h 137337"/>
                  <a:gd name="connsiteX35" fmla="*/ 95575 w 116741"/>
                  <a:gd name="connsiteY35" fmla="*/ 38651 h 137337"/>
                  <a:gd name="connsiteX36" fmla="*/ 95575 w 116741"/>
                  <a:gd name="connsiteY36" fmla="*/ 51008 h 13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6741" h="137337">
                    <a:moveTo>
                      <a:pt x="16389" y="88"/>
                    </a:moveTo>
                    <a:lnTo>
                      <a:pt x="16389" y="44348"/>
                    </a:lnTo>
                    <a:cubicBezTo>
                      <a:pt x="16389" y="63279"/>
                      <a:pt x="15162" y="79186"/>
                      <a:pt x="12752" y="92113"/>
                    </a:cubicBezTo>
                    <a:cubicBezTo>
                      <a:pt x="10342" y="105041"/>
                      <a:pt x="6135" y="116829"/>
                      <a:pt x="0" y="127916"/>
                    </a:cubicBezTo>
                    <a:lnTo>
                      <a:pt x="11394" y="137337"/>
                    </a:lnTo>
                    <a:cubicBezTo>
                      <a:pt x="18186" y="125199"/>
                      <a:pt x="22787" y="111877"/>
                      <a:pt x="25417" y="96977"/>
                    </a:cubicBezTo>
                    <a:cubicBezTo>
                      <a:pt x="28046" y="82078"/>
                      <a:pt x="29360" y="64637"/>
                      <a:pt x="29360" y="44654"/>
                    </a:cubicBezTo>
                    <a:lnTo>
                      <a:pt x="29360" y="12095"/>
                    </a:lnTo>
                    <a:lnTo>
                      <a:pt x="68011" y="12095"/>
                    </a:lnTo>
                    <a:lnTo>
                      <a:pt x="62621" y="27345"/>
                    </a:lnTo>
                    <a:lnTo>
                      <a:pt x="36942" y="27345"/>
                    </a:lnTo>
                    <a:lnTo>
                      <a:pt x="36942" y="85978"/>
                    </a:lnTo>
                    <a:lnTo>
                      <a:pt x="65645" y="85978"/>
                    </a:lnTo>
                    <a:lnTo>
                      <a:pt x="65645" y="118801"/>
                    </a:lnTo>
                    <a:cubicBezTo>
                      <a:pt x="65645" y="121561"/>
                      <a:pt x="63410" y="123753"/>
                      <a:pt x="60693" y="123753"/>
                    </a:cubicBezTo>
                    <a:lnTo>
                      <a:pt x="49913" y="123753"/>
                    </a:lnTo>
                    <a:lnTo>
                      <a:pt x="53462" y="136242"/>
                    </a:lnTo>
                    <a:lnTo>
                      <a:pt x="64900" y="136242"/>
                    </a:lnTo>
                    <a:cubicBezTo>
                      <a:pt x="72437" y="136242"/>
                      <a:pt x="78616" y="129493"/>
                      <a:pt x="78616" y="123270"/>
                    </a:cubicBezTo>
                    <a:lnTo>
                      <a:pt x="78616" y="85934"/>
                    </a:lnTo>
                    <a:lnTo>
                      <a:pt x="108546" y="85934"/>
                    </a:lnTo>
                    <a:lnTo>
                      <a:pt x="108546" y="27301"/>
                    </a:lnTo>
                    <a:lnTo>
                      <a:pt x="76031" y="27301"/>
                    </a:lnTo>
                    <a:lnTo>
                      <a:pt x="81421" y="12051"/>
                    </a:lnTo>
                    <a:lnTo>
                      <a:pt x="104690" y="12051"/>
                    </a:lnTo>
                    <a:lnTo>
                      <a:pt x="116741" y="0"/>
                    </a:lnTo>
                    <a:lnTo>
                      <a:pt x="16389" y="0"/>
                    </a:lnTo>
                    <a:close/>
                    <a:moveTo>
                      <a:pt x="95575" y="74585"/>
                    </a:moveTo>
                    <a:lnTo>
                      <a:pt x="49738" y="74585"/>
                    </a:lnTo>
                    <a:lnTo>
                      <a:pt x="49738" y="61613"/>
                    </a:lnTo>
                    <a:lnTo>
                      <a:pt x="95575" y="61613"/>
                    </a:lnTo>
                    <a:lnTo>
                      <a:pt x="95575" y="74585"/>
                    </a:lnTo>
                    <a:close/>
                    <a:moveTo>
                      <a:pt x="95575" y="51008"/>
                    </a:moveTo>
                    <a:lnTo>
                      <a:pt x="49738" y="51008"/>
                    </a:lnTo>
                    <a:lnTo>
                      <a:pt x="49738" y="38651"/>
                    </a:lnTo>
                    <a:lnTo>
                      <a:pt x="95575" y="38651"/>
                    </a:lnTo>
                    <a:lnTo>
                      <a:pt x="95575" y="5100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7" name="手繪多邊形: 圖案 56">
                <a:extLst>
                  <a:ext uri="{FF2B5EF4-FFF2-40B4-BE49-F238E27FC236}">
                    <a16:creationId xmlns:a16="http://schemas.microsoft.com/office/drawing/2014/main" id="{6415BB94-E34E-A404-BF90-559B68C072DD}"/>
                  </a:ext>
                </a:extLst>
              </p:cNvPr>
              <p:cNvSpPr/>
              <p:nvPr/>
            </p:nvSpPr>
            <p:spPr>
              <a:xfrm>
                <a:off x="5824228" y="3238072"/>
                <a:ext cx="32866" cy="30236"/>
              </a:xfrm>
              <a:custGeom>
                <a:avLst/>
                <a:gdLst>
                  <a:gd name="connsiteX0" fmla="*/ 32866 w 32866"/>
                  <a:gd name="connsiteY0" fmla="*/ 19457 h 30236"/>
                  <a:gd name="connsiteX1" fmla="*/ 8326 w 32866"/>
                  <a:gd name="connsiteY1" fmla="*/ 0 h 30236"/>
                  <a:gd name="connsiteX2" fmla="*/ 0 w 32866"/>
                  <a:gd name="connsiteY2" fmla="*/ 10649 h 30236"/>
                  <a:gd name="connsiteX3" fmla="*/ 24540 w 32866"/>
                  <a:gd name="connsiteY3" fmla="*/ 30237 h 30236"/>
                  <a:gd name="connsiteX4" fmla="*/ 32866 w 32866"/>
                  <a:gd name="connsiteY4" fmla="*/ 19457 h 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6" h="30236">
                    <a:moveTo>
                      <a:pt x="32866" y="19457"/>
                    </a:moveTo>
                    <a:cubicBezTo>
                      <a:pt x="24715" y="11744"/>
                      <a:pt x="16565" y="5259"/>
                      <a:pt x="8326" y="0"/>
                    </a:cubicBezTo>
                    <a:lnTo>
                      <a:pt x="0" y="10649"/>
                    </a:lnTo>
                    <a:cubicBezTo>
                      <a:pt x="8238" y="16214"/>
                      <a:pt x="16389" y="22743"/>
                      <a:pt x="24540" y="30237"/>
                    </a:cubicBezTo>
                    <a:lnTo>
                      <a:pt x="32866" y="1945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8" name="手繪多邊形: 圖案 57">
                <a:extLst>
                  <a:ext uri="{FF2B5EF4-FFF2-40B4-BE49-F238E27FC236}">
                    <a16:creationId xmlns:a16="http://schemas.microsoft.com/office/drawing/2014/main" id="{12B0DC9B-FA5F-9ED3-6E2B-0A725B518081}"/>
                  </a:ext>
                </a:extLst>
              </p:cNvPr>
              <p:cNvSpPr/>
              <p:nvPr/>
            </p:nvSpPr>
            <p:spPr>
              <a:xfrm>
                <a:off x="5931635" y="3334568"/>
                <a:ext cx="29798" cy="40578"/>
              </a:xfrm>
              <a:custGeom>
                <a:avLst/>
                <a:gdLst>
                  <a:gd name="connsiteX0" fmla="*/ 0 w 29798"/>
                  <a:gd name="connsiteY0" fmla="*/ 6617 h 40578"/>
                  <a:gd name="connsiteX1" fmla="*/ 18055 w 29798"/>
                  <a:gd name="connsiteY1" fmla="*/ 40579 h 40578"/>
                  <a:gd name="connsiteX2" fmla="*/ 29799 w 29798"/>
                  <a:gd name="connsiteY2" fmla="*/ 33655 h 40578"/>
                  <a:gd name="connsiteX3" fmla="*/ 10955 w 29798"/>
                  <a:gd name="connsiteY3" fmla="*/ 0 h 40578"/>
                  <a:gd name="connsiteX4" fmla="*/ 0 w 29798"/>
                  <a:gd name="connsiteY4" fmla="*/ 6617 h 4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8" h="40578">
                    <a:moveTo>
                      <a:pt x="0" y="6617"/>
                    </a:moveTo>
                    <a:cubicBezTo>
                      <a:pt x="6486" y="15995"/>
                      <a:pt x="12489" y="27301"/>
                      <a:pt x="18055" y="40579"/>
                    </a:cubicBezTo>
                    <a:lnTo>
                      <a:pt x="29799" y="33655"/>
                    </a:lnTo>
                    <a:cubicBezTo>
                      <a:pt x="24233" y="20991"/>
                      <a:pt x="17967" y="9772"/>
                      <a:pt x="10955" y="0"/>
                    </a:cubicBezTo>
                    <a:lnTo>
                      <a:pt x="0" y="661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59" name="手繪多邊形: 圖案 58">
                <a:extLst>
                  <a:ext uri="{FF2B5EF4-FFF2-40B4-BE49-F238E27FC236}">
                    <a16:creationId xmlns:a16="http://schemas.microsoft.com/office/drawing/2014/main" id="{CE79B033-3296-ABB5-92F3-CB81D5FA0F8E}"/>
                  </a:ext>
                </a:extLst>
              </p:cNvPr>
              <p:cNvSpPr/>
              <p:nvPr/>
            </p:nvSpPr>
            <p:spPr>
              <a:xfrm>
                <a:off x="5869145" y="3335137"/>
                <a:ext cx="30587" cy="41499"/>
              </a:xfrm>
              <a:custGeom>
                <a:avLst/>
                <a:gdLst>
                  <a:gd name="connsiteX0" fmla="*/ 18975 w 30587"/>
                  <a:gd name="connsiteY0" fmla="*/ 0 h 41499"/>
                  <a:gd name="connsiteX1" fmla="*/ 0 w 30587"/>
                  <a:gd name="connsiteY1" fmla="*/ 32253 h 41499"/>
                  <a:gd name="connsiteX2" fmla="*/ 10035 w 30587"/>
                  <a:gd name="connsiteY2" fmla="*/ 41499 h 41499"/>
                  <a:gd name="connsiteX3" fmla="*/ 22086 w 30587"/>
                  <a:gd name="connsiteY3" fmla="*/ 24233 h 41499"/>
                  <a:gd name="connsiteX4" fmla="*/ 30587 w 30587"/>
                  <a:gd name="connsiteY4" fmla="*/ 5083 h 41499"/>
                  <a:gd name="connsiteX5" fmla="*/ 18975 w 30587"/>
                  <a:gd name="connsiteY5" fmla="*/ 0 h 4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7" h="41499">
                    <a:moveTo>
                      <a:pt x="18975" y="0"/>
                    </a:moveTo>
                    <a:cubicBezTo>
                      <a:pt x="14855" y="12226"/>
                      <a:pt x="8545" y="23006"/>
                      <a:pt x="0" y="32253"/>
                    </a:cubicBezTo>
                    <a:lnTo>
                      <a:pt x="10035" y="41499"/>
                    </a:lnTo>
                    <a:cubicBezTo>
                      <a:pt x="14461" y="36372"/>
                      <a:pt x="18493" y="30588"/>
                      <a:pt x="22086" y="24233"/>
                    </a:cubicBezTo>
                    <a:cubicBezTo>
                      <a:pt x="25679" y="17835"/>
                      <a:pt x="28528" y="11481"/>
                      <a:pt x="30587" y="5083"/>
                    </a:cubicBezTo>
                    <a:lnTo>
                      <a:pt x="18975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0" name="手繪多邊形: 圖案 59">
                <a:extLst>
                  <a:ext uri="{FF2B5EF4-FFF2-40B4-BE49-F238E27FC236}">
                    <a16:creationId xmlns:a16="http://schemas.microsoft.com/office/drawing/2014/main" id="{D1B1CA4A-5742-1C43-512F-7DD020EBE0B2}"/>
                  </a:ext>
                </a:extLst>
              </p:cNvPr>
              <p:cNvSpPr/>
              <p:nvPr/>
            </p:nvSpPr>
            <p:spPr>
              <a:xfrm>
                <a:off x="5816953" y="3275014"/>
                <a:ext cx="36591" cy="32866"/>
              </a:xfrm>
              <a:custGeom>
                <a:avLst/>
                <a:gdLst>
                  <a:gd name="connsiteX0" fmla="*/ 36591 w 36591"/>
                  <a:gd name="connsiteY0" fmla="*/ 22349 h 32866"/>
                  <a:gd name="connsiteX1" fmla="*/ 23313 w 36591"/>
                  <a:gd name="connsiteY1" fmla="*/ 10473 h 32866"/>
                  <a:gd name="connsiteX2" fmla="*/ 8940 w 36591"/>
                  <a:gd name="connsiteY2" fmla="*/ 0 h 32866"/>
                  <a:gd name="connsiteX3" fmla="*/ 0 w 36591"/>
                  <a:gd name="connsiteY3" fmla="*/ 10473 h 32866"/>
                  <a:gd name="connsiteX4" fmla="*/ 27608 w 36591"/>
                  <a:gd name="connsiteY4" fmla="*/ 32866 h 32866"/>
                  <a:gd name="connsiteX5" fmla="*/ 36591 w 36591"/>
                  <a:gd name="connsiteY5" fmla="*/ 22349 h 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91" h="32866">
                    <a:moveTo>
                      <a:pt x="36591" y="22349"/>
                    </a:moveTo>
                    <a:cubicBezTo>
                      <a:pt x="32691" y="18449"/>
                      <a:pt x="28265" y="14461"/>
                      <a:pt x="23313" y="10473"/>
                    </a:cubicBezTo>
                    <a:cubicBezTo>
                      <a:pt x="18361" y="6442"/>
                      <a:pt x="13585" y="2980"/>
                      <a:pt x="8940" y="0"/>
                    </a:cubicBezTo>
                    <a:lnTo>
                      <a:pt x="0" y="10473"/>
                    </a:lnTo>
                    <a:cubicBezTo>
                      <a:pt x="9246" y="16740"/>
                      <a:pt x="18449" y="24190"/>
                      <a:pt x="27608" y="32866"/>
                    </a:cubicBezTo>
                    <a:lnTo>
                      <a:pt x="36591" y="2234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1" name="手繪多邊形: 圖案 60">
                <a:extLst>
                  <a:ext uri="{FF2B5EF4-FFF2-40B4-BE49-F238E27FC236}">
                    <a16:creationId xmlns:a16="http://schemas.microsoft.com/office/drawing/2014/main" id="{66497D80-5915-81DC-02EB-9CF94B7EA876}"/>
                  </a:ext>
                </a:extLst>
              </p:cNvPr>
              <p:cNvSpPr/>
              <p:nvPr/>
            </p:nvSpPr>
            <p:spPr>
              <a:xfrm>
                <a:off x="5818531" y="3320808"/>
                <a:ext cx="31639" cy="58808"/>
              </a:xfrm>
              <a:custGeom>
                <a:avLst/>
                <a:gdLst>
                  <a:gd name="connsiteX0" fmla="*/ 19150 w 31639"/>
                  <a:gd name="connsiteY0" fmla="*/ 0 h 58808"/>
                  <a:gd name="connsiteX1" fmla="*/ 0 w 31639"/>
                  <a:gd name="connsiteY1" fmla="*/ 50176 h 58808"/>
                  <a:gd name="connsiteX2" fmla="*/ 12051 w 31639"/>
                  <a:gd name="connsiteY2" fmla="*/ 58809 h 58808"/>
                  <a:gd name="connsiteX3" fmla="*/ 23620 w 31639"/>
                  <a:gd name="connsiteY3" fmla="*/ 32560 h 58808"/>
                  <a:gd name="connsiteX4" fmla="*/ 31639 w 31639"/>
                  <a:gd name="connsiteY4" fmla="*/ 4295 h 58808"/>
                  <a:gd name="connsiteX5" fmla="*/ 19150 w 31639"/>
                  <a:gd name="connsiteY5" fmla="*/ 0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39" h="58808">
                    <a:moveTo>
                      <a:pt x="19150" y="0"/>
                    </a:moveTo>
                    <a:cubicBezTo>
                      <a:pt x="13892" y="20772"/>
                      <a:pt x="7537" y="37511"/>
                      <a:pt x="0" y="50176"/>
                    </a:cubicBezTo>
                    <a:lnTo>
                      <a:pt x="12051" y="58809"/>
                    </a:lnTo>
                    <a:cubicBezTo>
                      <a:pt x="16389" y="51184"/>
                      <a:pt x="20246" y="42463"/>
                      <a:pt x="23620" y="32560"/>
                    </a:cubicBezTo>
                    <a:cubicBezTo>
                      <a:pt x="26994" y="22700"/>
                      <a:pt x="29667" y="13278"/>
                      <a:pt x="31639" y="4295"/>
                    </a:cubicBezTo>
                    <a:lnTo>
                      <a:pt x="1915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2" name="手繪多邊形: 圖案 61">
                <a:extLst>
                  <a:ext uri="{FF2B5EF4-FFF2-40B4-BE49-F238E27FC236}">
                    <a16:creationId xmlns:a16="http://schemas.microsoft.com/office/drawing/2014/main" id="{EFB77B9C-823E-923E-A619-466B46A73C97}"/>
                  </a:ext>
                </a:extLst>
              </p:cNvPr>
              <p:cNvSpPr/>
              <p:nvPr/>
            </p:nvSpPr>
            <p:spPr>
              <a:xfrm>
                <a:off x="5312215" y="3238072"/>
                <a:ext cx="99957" cy="70246"/>
              </a:xfrm>
              <a:custGeom>
                <a:avLst/>
                <a:gdLst>
                  <a:gd name="connsiteX0" fmla="*/ 42113 w 99957"/>
                  <a:gd name="connsiteY0" fmla="*/ 31333 h 70246"/>
                  <a:gd name="connsiteX1" fmla="*/ 3988 w 99957"/>
                  <a:gd name="connsiteY1" fmla="*/ 31333 h 70246"/>
                  <a:gd name="connsiteX2" fmla="*/ 3988 w 99957"/>
                  <a:gd name="connsiteY2" fmla="*/ 70246 h 70246"/>
                  <a:gd name="connsiteX3" fmla="*/ 94436 w 99957"/>
                  <a:gd name="connsiteY3" fmla="*/ 70246 h 70246"/>
                  <a:gd name="connsiteX4" fmla="*/ 94436 w 99957"/>
                  <a:gd name="connsiteY4" fmla="*/ 31333 h 70246"/>
                  <a:gd name="connsiteX5" fmla="*/ 55215 w 99957"/>
                  <a:gd name="connsiteY5" fmla="*/ 31333 h 70246"/>
                  <a:gd name="connsiteX6" fmla="*/ 55215 w 99957"/>
                  <a:gd name="connsiteY6" fmla="*/ 21779 h 70246"/>
                  <a:gd name="connsiteX7" fmla="*/ 99957 w 99957"/>
                  <a:gd name="connsiteY7" fmla="*/ 21779 h 70246"/>
                  <a:gd name="connsiteX8" fmla="*/ 99957 w 99957"/>
                  <a:gd name="connsiteY8" fmla="*/ 10342 h 70246"/>
                  <a:gd name="connsiteX9" fmla="*/ 55215 w 99957"/>
                  <a:gd name="connsiteY9" fmla="*/ 10342 h 70246"/>
                  <a:gd name="connsiteX10" fmla="*/ 55215 w 99957"/>
                  <a:gd name="connsiteY10" fmla="*/ 0 h 70246"/>
                  <a:gd name="connsiteX11" fmla="*/ 42113 w 99957"/>
                  <a:gd name="connsiteY11" fmla="*/ 0 h 70246"/>
                  <a:gd name="connsiteX12" fmla="*/ 42113 w 99957"/>
                  <a:gd name="connsiteY12" fmla="*/ 10342 h 70246"/>
                  <a:gd name="connsiteX13" fmla="*/ 0 w 99957"/>
                  <a:gd name="connsiteY13" fmla="*/ 10342 h 70246"/>
                  <a:gd name="connsiteX14" fmla="*/ 0 w 99957"/>
                  <a:gd name="connsiteY14" fmla="*/ 21779 h 70246"/>
                  <a:gd name="connsiteX15" fmla="*/ 42113 w 99957"/>
                  <a:gd name="connsiteY15" fmla="*/ 21779 h 70246"/>
                  <a:gd name="connsiteX16" fmla="*/ 42113 w 99957"/>
                  <a:gd name="connsiteY16" fmla="*/ 31333 h 70246"/>
                  <a:gd name="connsiteX17" fmla="*/ 30193 w 99957"/>
                  <a:gd name="connsiteY17" fmla="*/ 59422 h 70246"/>
                  <a:gd name="connsiteX18" fmla="*/ 16608 w 99957"/>
                  <a:gd name="connsiteY18" fmla="*/ 59422 h 70246"/>
                  <a:gd name="connsiteX19" fmla="*/ 16608 w 99957"/>
                  <a:gd name="connsiteY19" fmla="*/ 42157 h 70246"/>
                  <a:gd name="connsiteX20" fmla="*/ 30193 w 99957"/>
                  <a:gd name="connsiteY20" fmla="*/ 42157 h 70246"/>
                  <a:gd name="connsiteX21" fmla="*/ 30193 w 99957"/>
                  <a:gd name="connsiteY21" fmla="*/ 59422 h 70246"/>
                  <a:gd name="connsiteX22" fmla="*/ 67398 w 99957"/>
                  <a:gd name="connsiteY22" fmla="*/ 42157 h 70246"/>
                  <a:gd name="connsiteX23" fmla="*/ 81596 w 99957"/>
                  <a:gd name="connsiteY23" fmla="*/ 42157 h 70246"/>
                  <a:gd name="connsiteX24" fmla="*/ 81596 w 99957"/>
                  <a:gd name="connsiteY24" fmla="*/ 59422 h 70246"/>
                  <a:gd name="connsiteX25" fmla="*/ 67398 w 99957"/>
                  <a:gd name="connsiteY25" fmla="*/ 59422 h 70246"/>
                  <a:gd name="connsiteX26" fmla="*/ 67398 w 99957"/>
                  <a:gd name="connsiteY26" fmla="*/ 42157 h 70246"/>
                  <a:gd name="connsiteX27" fmla="*/ 56136 w 99957"/>
                  <a:gd name="connsiteY27" fmla="*/ 59422 h 70246"/>
                  <a:gd name="connsiteX28" fmla="*/ 41762 w 99957"/>
                  <a:gd name="connsiteY28" fmla="*/ 59422 h 70246"/>
                  <a:gd name="connsiteX29" fmla="*/ 41762 w 99957"/>
                  <a:gd name="connsiteY29" fmla="*/ 42157 h 70246"/>
                  <a:gd name="connsiteX30" fmla="*/ 56136 w 99957"/>
                  <a:gd name="connsiteY30" fmla="*/ 42157 h 70246"/>
                  <a:gd name="connsiteX31" fmla="*/ 56136 w 99957"/>
                  <a:gd name="connsiteY31" fmla="*/ 59422 h 7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9957" h="70246">
                    <a:moveTo>
                      <a:pt x="42113" y="31333"/>
                    </a:moveTo>
                    <a:lnTo>
                      <a:pt x="3988" y="31333"/>
                    </a:lnTo>
                    <a:lnTo>
                      <a:pt x="3988" y="70246"/>
                    </a:lnTo>
                    <a:lnTo>
                      <a:pt x="94436" y="70246"/>
                    </a:lnTo>
                    <a:lnTo>
                      <a:pt x="94436" y="31333"/>
                    </a:lnTo>
                    <a:lnTo>
                      <a:pt x="55215" y="31333"/>
                    </a:lnTo>
                    <a:lnTo>
                      <a:pt x="55215" y="21779"/>
                    </a:lnTo>
                    <a:lnTo>
                      <a:pt x="99957" y="21779"/>
                    </a:lnTo>
                    <a:lnTo>
                      <a:pt x="99957" y="10342"/>
                    </a:lnTo>
                    <a:lnTo>
                      <a:pt x="55215" y="10342"/>
                    </a:lnTo>
                    <a:lnTo>
                      <a:pt x="55215" y="0"/>
                    </a:lnTo>
                    <a:lnTo>
                      <a:pt x="42113" y="0"/>
                    </a:lnTo>
                    <a:lnTo>
                      <a:pt x="42113" y="10342"/>
                    </a:lnTo>
                    <a:lnTo>
                      <a:pt x="0" y="10342"/>
                    </a:lnTo>
                    <a:lnTo>
                      <a:pt x="0" y="21779"/>
                    </a:lnTo>
                    <a:lnTo>
                      <a:pt x="42113" y="21779"/>
                    </a:lnTo>
                    <a:lnTo>
                      <a:pt x="42113" y="31333"/>
                    </a:lnTo>
                    <a:close/>
                    <a:moveTo>
                      <a:pt x="30193" y="59422"/>
                    </a:moveTo>
                    <a:lnTo>
                      <a:pt x="16608" y="59422"/>
                    </a:lnTo>
                    <a:lnTo>
                      <a:pt x="16608" y="42157"/>
                    </a:lnTo>
                    <a:lnTo>
                      <a:pt x="30193" y="42157"/>
                    </a:lnTo>
                    <a:lnTo>
                      <a:pt x="30193" y="59422"/>
                    </a:lnTo>
                    <a:close/>
                    <a:moveTo>
                      <a:pt x="67398" y="42157"/>
                    </a:moveTo>
                    <a:lnTo>
                      <a:pt x="81596" y="42157"/>
                    </a:lnTo>
                    <a:lnTo>
                      <a:pt x="81596" y="59422"/>
                    </a:lnTo>
                    <a:lnTo>
                      <a:pt x="67398" y="59422"/>
                    </a:lnTo>
                    <a:lnTo>
                      <a:pt x="67398" y="42157"/>
                    </a:lnTo>
                    <a:close/>
                    <a:moveTo>
                      <a:pt x="56136" y="59422"/>
                    </a:moveTo>
                    <a:lnTo>
                      <a:pt x="41762" y="59422"/>
                    </a:lnTo>
                    <a:lnTo>
                      <a:pt x="41762" y="42157"/>
                    </a:lnTo>
                    <a:lnTo>
                      <a:pt x="56136" y="42157"/>
                    </a:lnTo>
                    <a:lnTo>
                      <a:pt x="56136" y="59422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3" name="手繪多邊形: 圖案 62">
                <a:extLst>
                  <a:ext uri="{FF2B5EF4-FFF2-40B4-BE49-F238E27FC236}">
                    <a16:creationId xmlns:a16="http://schemas.microsoft.com/office/drawing/2014/main" id="{DF64DCE1-3947-D8D1-F9C1-B49BAF6B8F12}"/>
                  </a:ext>
                </a:extLst>
              </p:cNvPr>
              <p:cNvSpPr/>
              <p:nvPr/>
            </p:nvSpPr>
            <p:spPr>
              <a:xfrm>
                <a:off x="5305378" y="3336846"/>
                <a:ext cx="22962" cy="37379"/>
              </a:xfrm>
              <a:custGeom>
                <a:avLst/>
                <a:gdLst>
                  <a:gd name="connsiteX0" fmla="*/ 6705 w 22962"/>
                  <a:gd name="connsiteY0" fmla="*/ 15995 h 37379"/>
                  <a:gd name="connsiteX1" fmla="*/ 0 w 22962"/>
                  <a:gd name="connsiteY1" fmla="*/ 30588 h 37379"/>
                  <a:gd name="connsiteX2" fmla="*/ 11569 w 22962"/>
                  <a:gd name="connsiteY2" fmla="*/ 37380 h 37379"/>
                  <a:gd name="connsiteX3" fmla="*/ 18274 w 22962"/>
                  <a:gd name="connsiteY3" fmla="*/ 21166 h 37379"/>
                  <a:gd name="connsiteX4" fmla="*/ 22963 w 22962"/>
                  <a:gd name="connsiteY4" fmla="*/ 3243 h 37379"/>
                  <a:gd name="connsiteX5" fmla="*/ 11087 w 22962"/>
                  <a:gd name="connsiteY5" fmla="*/ 0 h 37379"/>
                  <a:gd name="connsiteX6" fmla="*/ 6705 w 22962"/>
                  <a:gd name="connsiteY6" fmla="*/ 15995 h 3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62" h="37379">
                    <a:moveTo>
                      <a:pt x="6705" y="15995"/>
                    </a:moveTo>
                    <a:cubicBezTo>
                      <a:pt x="4777" y="21516"/>
                      <a:pt x="2542" y="26381"/>
                      <a:pt x="0" y="30588"/>
                    </a:cubicBezTo>
                    <a:lnTo>
                      <a:pt x="11569" y="37380"/>
                    </a:lnTo>
                    <a:cubicBezTo>
                      <a:pt x="14023" y="32735"/>
                      <a:pt x="16258" y="27345"/>
                      <a:pt x="18274" y="21166"/>
                    </a:cubicBezTo>
                    <a:cubicBezTo>
                      <a:pt x="20289" y="14987"/>
                      <a:pt x="21867" y="9027"/>
                      <a:pt x="22963" y="3243"/>
                    </a:cubicBezTo>
                    <a:lnTo>
                      <a:pt x="11087" y="0"/>
                    </a:lnTo>
                    <a:cubicBezTo>
                      <a:pt x="10079" y="5171"/>
                      <a:pt x="8633" y="10473"/>
                      <a:pt x="6705" y="15995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4" name="手繪多邊形: 圖案 63">
                <a:extLst>
                  <a:ext uri="{FF2B5EF4-FFF2-40B4-BE49-F238E27FC236}">
                    <a16:creationId xmlns:a16="http://schemas.microsoft.com/office/drawing/2014/main" id="{9B62590D-A877-F4B6-209C-6CAFDAC4D1E3}"/>
                  </a:ext>
                </a:extLst>
              </p:cNvPr>
              <p:cNvSpPr/>
              <p:nvPr/>
            </p:nvSpPr>
            <p:spPr>
              <a:xfrm>
                <a:off x="5382154" y="3334611"/>
                <a:ext cx="25372" cy="27169"/>
              </a:xfrm>
              <a:custGeom>
                <a:avLst/>
                <a:gdLst>
                  <a:gd name="connsiteX0" fmla="*/ 15864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4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4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4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5" name="手繪多邊形: 圖案 64">
                <a:extLst>
                  <a:ext uri="{FF2B5EF4-FFF2-40B4-BE49-F238E27FC236}">
                    <a16:creationId xmlns:a16="http://schemas.microsoft.com/office/drawing/2014/main" id="{F2B27A5F-9252-F2C1-B385-9D23805257F6}"/>
                  </a:ext>
                </a:extLst>
              </p:cNvPr>
              <p:cNvSpPr/>
              <p:nvPr/>
            </p:nvSpPr>
            <p:spPr>
              <a:xfrm>
                <a:off x="5355204" y="3334611"/>
                <a:ext cx="25372" cy="27169"/>
              </a:xfrm>
              <a:custGeom>
                <a:avLst/>
                <a:gdLst>
                  <a:gd name="connsiteX0" fmla="*/ 15863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3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3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3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6" name="手繪多邊形: 圖案 65">
                <a:extLst>
                  <a:ext uri="{FF2B5EF4-FFF2-40B4-BE49-F238E27FC236}">
                    <a16:creationId xmlns:a16="http://schemas.microsoft.com/office/drawing/2014/main" id="{87D37E3A-F4AC-B12D-5FBB-308271DB7069}"/>
                  </a:ext>
                </a:extLst>
              </p:cNvPr>
              <p:cNvSpPr/>
              <p:nvPr/>
            </p:nvSpPr>
            <p:spPr>
              <a:xfrm>
                <a:off x="5310155" y="3317390"/>
                <a:ext cx="102016" cy="11568"/>
              </a:xfrm>
              <a:custGeom>
                <a:avLst/>
                <a:gdLst>
                  <a:gd name="connsiteX0" fmla="*/ 0 w 102016"/>
                  <a:gd name="connsiteY0" fmla="*/ 0 h 11568"/>
                  <a:gd name="connsiteX1" fmla="*/ 102017 w 102016"/>
                  <a:gd name="connsiteY1" fmla="*/ 0 h 11568"/>
                  <a:gd name="connsiteX2" fmla="*/ 102017 w 102016"/>
                  <a:gd name="connsiteY2" fmla="*/ 11569 h 11568"/>
                  <a:gd name="connsiteX3" fmla="*/ 0 w 102016"/>
                  <a:gd name="connsiteY3" fmla="*/ 11569 h 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16" h="11568">
                    <a:moveTo>
                      <a:pt x="0" y="0"/>
                    </a:moveTo>
                    <a:lnTo>
                      <a:pt x="102017" y="0"/>
                    </a:lnTo>
                    <a:lnTo>
                      <a:pt x="102017" y="11569"/>
                    </a:lnTo>
                    <a:lnTo>
                      <a:pt x="0" y="1156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7" name="手繪多邊形: 圖案 66">
                <a:extLst>
                  <a:ext uri="{FF2B5EF4-FFF2-40B4-BE49-F238E27FC236}">
                    <a16:creationId xmlns:a16="http://schemas.microsoft.com/office/drawing/2014/main" id="{5AB4DEE8-EC95-94D5-291E-37E30603EFA8}"/>
                  </a:ext>
                </a:extLst>
              </p:cNvPr>
              <p:cNvSpPr/>
              <p:nvPr/>
            </p:nvSpPr>
            <p:spPr>
              <a:xfrm>
                <a:off x="5268042" y="3273130"/>
                <a:ext cx="46188" cy="105303"/>
              </a:xfrm>
              <a:custGeom>
                <a:avLst/>
                <a:gdLst>
                  <a:gd name="connsiteX0" fmla="*/ 34400 w 46188"/>
                  <a:gd name="connsiteY0" fmla="*/ 0 h 105303"/>
                  <a:gd name="connsiteX1" fmla="*/ 18975 w 46188"/>
                  <a:gd name="connsiteY1" fmla="*/ 23751 h 105303"/>
                  <a:gd name="connsiteX2" fmla="*/ 0 w 46188"/>
                  <a:gd name="connsiteY2" fmla="*/ 42726 h 105303"/>
                  <a:gd name="connsiteX3" fmla="*/ 7099 w 46188"/>
                  <a:gd name="connsiteY3" fmla="*/ 55522 h 105303"/>
                  <a:gd name="connsiteX4" fmla="*/ 18537 w 46188"/>
                  <a:gd name="connsiteY4" fmla="*/ 44567 h 105303"/>
                  <a:gd name="connsiteX5" fmla="*/ 18537 w 46188"/>
                  <a:gd name="connsiteY5" fmla="*/ 105304 h 105303"/>
                  <a:gd name="connsiteX6" fmla="*/ 31508 w 46188"/>
                  <a:gd name="connsiteY6" fmla="*/ 105304 h 105303"/>
                  <a:gd name="connsiteX7" fmla="*/ 31508 w 46188"/>
                  <a:gd name="connsiteY7" fmla="*/ 28966 h 105303"/>
                  <a:gd name="connsiteX8" fmla="*/ 46188 w 46188"/>
                  <a:gd name="connsiteY8" fmla="*/ 5522 h 105303"/>
                  <a:gd name="connsiteX9" fmla="*/ 34400 w 46188"/>
                  <a:gd name="connsiteY9" fmla="*/ 0 h 1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88" h="105303">
                    <a:moveTo>
                      <a:pt x="34400" y="0"/>
                    </a:moveTo>
                    <a:cubicBezTo>
                      <a:pt x="30368" y="7932"/>
                      <a:pt x="25241" y="15863"/>
                      <a:pt x="18975" y="23751"/>
                    </a:cubicBezTo>
                    <a:cubicBezTo>
                      <a:pt x="12708" y="31683"/>
                      <a:pt x="6354" y="37993"/>
                      <a:pt x="0" y="42726"/>
                    </a:cubicBezTo>
                    <a:lnTo>
                      <a:pt x="7099" y="55522"/>
                    </a:lnTo>
                    <a:cubicBezTo>
                      <a:pt x="11437" y="51929"/>
                      <a:pt x="15206" y="48292"/>
                      <a:pt x="18537" y="44567"/>
                    </a:cubicBezTo>
                    <a:lnTo>
                      <a:pt x="18537" y="105304"/>
                    </a:lnTo>
                    <a:lnTo>
                      <a:pt x="31508" y="105304"/>
                    </a:lnTo>
                    <a:lnTo>
                      <a:pt x="31508" y="28966"/>
                    </a:lnTo>
                    <a:cubicBezTo>
                      <a:pt x="36153" y="23006"/>
                      <a:pt x="41017" y="15162"/>
                      <a:pt x="46188" y="5522"/>
                    </a:cubicBezTo>
                    <a:lnTo>
                      <a:pt x="3440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8" name="手繪多邊形: 圖案 67">
                <a:extLst>
                  <a:ext uri="{FF2B5EF4-FFF2-40B4-BE49-F238E27FC236}">
                    <a16:creationId xmlns:a16="http://schemas.microsoft.com/office/drawing/2014/main" id="{85CEC3FF-6947-CB2A-AF54-31A54A5B3652}"/>
                  </a:ext>
                </a:extLst>
              </p:cNvPr>
              <p:cNvSpPr/>
              <p:nvPr/>
            </p:nvSpPr>
            <p:spPr>
              <a:xfrm>
                <a:off x="5268963" y="3238160"/>
                <a:ext cx="42901" cy="49080"/>
              </a:xfrm>
              <a:custGeom>
                <a:avLst/>
                <a:gdLst>
                  <a:gd name="connsiteX0" fmla="*/ 26950 w 42901"/>
                  <a:gd name="connsiteY0" fmla="*/ 29623 h 49080"/>
                  <a:gd name="connsiteX1" fmla="*/ 42902 w 42901"/>
                  <a:gd name="connsiteY1" fmla="*/ 6179 h 49080"/>
                  <a:gd name="connsiteX2" fmla="*/ 31026 w 42901"/>
                  <a:gd name="connsiteY2" fmla="*/ 0 h 49080"/>
                  <a:gd name="connsiteX3" fmla="*/ 0 w 42901"/>
                  <a:gd name="connsiteY3" fmla="*/ 37029 h 49080"/>
                  <a:gd name="connsiteX4" fmla="*/ 7713 w 42901"/>
                  <a:gd name="connsiteY4" fmla="*/ 49080 h 49080"/>
                  <a:gd name="connsiteX5" fmla="*/ 26950 w 42901"/>
                  <a:gd name="connsiteY5" fmla="*/ 29623 h 4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01" h="49080">
                    <a:moveTo>
                      <a:pt x="26950" y="29623"/>
                    </a:moveTo>
                    <a:cubicBezTo>
                      <a:pt x="33173" y="21999"/>
                      <a:pt x="38476" y="14198"/>
                      <a:pt x="42902" y="6179"/>
                    </a:cubicBezTo>
                    <a:lnTo>
                      <a:pt x="31026" y="0"/>
                    </a:lnTo>
                    <a:cubicBezTo>
                      <a:pt x="23532" y="14417"/>
                      <a:pt x="13190" y="26731"/>
                      <a:pt x="0" y="37029"/>
                    </a:cubicBezTo>
                    <a:lnTo>
                      <a:pt x="7713" y="49080"/>
                    </a:lnTo>
                    <a:cubicBezTo>
                      <a:pt x="14286" y="43734"/>
                      <a:pt x="20684" y="37248"/>
                      <a:pt x="26950" y="29623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69" name="手繪多邊形: 圖案 68">
                <a:extLst>
                  <a:ext uri="{FF2B5EF4-FFF2-40B4-BE49-F238E27FC236}">
                    <a16:creationId xmlns:a16="http://schemas.microsoft.com/office/drawing/2014/main" id="{7B860723-2FA0-5A6F-5F89-52A08EF955EB}"/>
                  </a:ext>
                </a:extLst>
              </p:cNvPr>
              <p:cNvSpPr/>
              <p:nvPr/>
            </p:nvSpPr>
            <p:spPr>
              <a:xfrm>
                <a:off x="5334564" y="3336846"/>
                <a:ext cx="77695" cy="41674"/>
              </a:xfrm>
              <a:custGeom>
                <a:avLst/>
                <a:gdLst>
                  <a:gd name="connsiteX0" fmla="*/ 19588 w 77695"/>
                  <a:gd name="connsiteY0" fmla="*/ 28703 h 41674"/>
                  <a:gd name="connsiteX1" fmla="*/ 14505 w 77695"/>
                  <a:gd name="connsiteY1" fmla="*/ 27476 h 41674"/>
                  <a:gd name="connsiteX2" fmla="*/ 13278 w 77695"/>
                  <a:gd name="connsiteY2" fmla="*/ 22393 h 41674"/>
                  <a:gd name="connsiteX3" fmla="*/ 13278 w 77695"/>
                  <a:gd name="connsiteY3" fmla="*/ 0 h 41674"/>
                  <a:gd name="connsiteX4" fmla="*/ 0 w 77695"/>
                  <a:gd name="connsiteY4" fmla="*/ 0 h 41674"/>
                  <a:gd name="connsiteX5" fmla="*/ 0 w 77695"/>
                  <a:gd name="connsiteY5" fmla="*/ 25767 h 41674"/>
                  <a:gd name="connsiteX6" fmla="*/ 3725 w 77695"/>
                  <a:gd name="connsiteY6" fmla="*/ 38125 h 41674"/>
                  <a:gd name="connsiteX7" fmla="*/ 16214 w 77695"/>
                  <a:gd name="connsiteY7" fmla="*/ 41674 h 41674"/>
                  <a:gd name="connsiteX8" fmla="*/ 64637 w 77695"/>
                  <a:gd name="connsiteY8" fmla="*/ 41674 h 41674"/>
                  <a:gd name="connsiteX9" fmla="*/ 77696 w 77695"/>
                  <a:gd name="connsiteY9" fmla="*/ 28616 h 41674"/>
                  <a:gd name="connsiteX10" fmla="*/ 19588 w 77695"/>
                  <a:gd name="connsiteY10" fmla="*/ 28703 h 4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95" h="41674">
                    <a:moveTo>
                      <a:pt x="19588" y="28703"/>
                    </a:moveTo>
                    <a:cubicBezTo>
                      <a:pt x="17003" y="28703"/>
                      <a:pt x="15338" y="28309"/>
                      <a:pt x="14505" y="27476"/>
                    </a:cubicBezTo>
                    <a:cubicBezTo>
                      <a:pt x="13672" y="26644"/>
                      <a:pt x="13278" y="24978"/>
                      <a:pt x="13278" y="22393"/>
                    </a:cubicBezTo>
                    <a:lnTo>
                      <a:pt x="13278" y="0"/>
                    </a:lnTo>
                    <a:lnTo>
                      <a:pt x="0" y="0"/>
                    </a:lnTo>
                    <a:lnTo>
                      <a:pt x="0" y="25767"/>
                    </a:lnTo>
                    <a:cubicBezTo>
                      <a:pt x="0" y="31639"/>
                      <a:pt x="1227" y="35759"/>
                      <a:pt x="3725" y="38125"/>
                    </a:cubicBezTo>
                    <a:cubicBezTo>
                      <a:pt x="6179" y="40491"/>
                      <a:pt x="10342" y="41674"/>
                      <a:pt x="16214" y="41674"/>
                    </a:cubicBezTo>
                    <a:lnTo>
                      <a:pt x="64637" y="41674"/>
                    </a:lnTo>
                    <a:lnTo>
                      <a:pt x="77696" y="28616"/>
                    </a:lnTo>
                    <a:lnTo>
                      <a:pt x="19588" y="28703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0" name="手繪多邊形: 圖案 69">
                <a:extLst>
                  <a:ext uri="{FF2B5EF4-FFF2-40B4-BE49-F238E27FC236}">
                    <a16:creationId xmlns:a16="http://schemas.microsoft.com/office/drawing/2014/main" id="{81264A4B-863C-2F5C-B65A-D317950CFF3D}"/>
                  </a:ext>
                </a:extLst>
              </p:cNvPr>
              <p:cNvSpPr/>
              <p:nvPr/>
            </p:nvSpPr>
            <p:spPr>
              <a:xfrm>
                <a:off x="4994419" y="3320808"/>
                <a:ext cx="34443" cy="58808"/>
              </a:xfrm>
              <a:custGeom>
                <a:avLst/>
                <a:gdLst>
                  <a:gd name="connsiteX0" fmla="*/ 0 w 34443"/>
                  <a:gd name="connsiteY0" fmla="*/ 49694 h 58808"/>
                  <a:gd name="connsiteX1" fmla="*/ 11437 w 34443"/>
                  <a:gd name="connsiteY1" fmla="*/ 58809 h 58808"/>
                  <a:gd name="connsiteX2" fmla="*/ 24628 w 34443"/>
                  <a:gd name="connsiteY2" fmla="*/ 32954 h 58808"/>
                  <a:gd name="connsiteX3" fmla="*/ 34444 w 34443"/>
                  <a:gd name="connsiteY3" fmla="*/ 4777 h 58808"/>
                  <a:gd name="connsiteX4" fmla="*/ 22261 w 34443"/>
                  <a:gd name="connsiteY4" fmla="*/ 0 h 58808"/>
                  <a:gd name="connsiteX5" fmla="*/ 0 w 34443"/>
                  <a:gd name="connsiteY5" fmla="*/ 49694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43" h="58808">
                    <a:moveTo>
                      <a:pt x="0" y="49694"/>
                    </a:moveTo>
                    <a:lnTo>
                      <a:pt x="11437" y="58809"/>
                    </a:lnTo>
                    <a:cubicBezTo>
                      <a:pt x="16258" y="51315"/>
                      <a:pt x="20684" y="42682"/>
                      <a:pt x="24628" y="32954"/>
                    </a:cubicBezTo>
                    <a:cubicBezTo>
                      <a:pt x="28572" y="23226"/>
                      <a:pt x="31858" y="13848"/>
                      <a:pt x="34444" y="4777"/>
                    </a:cubicBezTo>
                    <a:lnTo>
                      <a:pt x="22261" y="0"/>
                    </a:lnTo>
                    <a:cubicBezTo>
                      <a:pt x="16170" y="20158"/>
                      <a:pt x="8764" y="36723"/>
                      <a:pt x="0" y="49694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1" name="手繪多邊形: 圖案 70">
                <a:extLst>
                  <a:ext uri="{FF2B5EF4-FFF2-40B4-BE49-F238E27FC236}">
                    <a16:creationId xmlns:a16="http://schemas.microsoft.com/office/drawing/2014/main" id="{FD604AF2-63FE-99C0-8985-C21870C21828}"/>
                  </a:ext>
                </a:extLst>
              </p:cNvPr>
              <p:cNvSpPr/>
              <p:nvPr/>
            </p:nvSpPr>
            <p:spPr>
              <a:xfrm>
                <a:off x="5000116" y="3238072"/>
                <a:ext cx="33041" cy="28834"/>
              </a:xfrm>
              <a:custGeom>
                <a:avLst/>
                <a:gdLst>
                  <a:gd name="connsiteX0" fmla="*/ 33042 w 33041"/>
                  <a:gd name="connsiteY0" fmla="*/ 17748 h 28834"/>
                  <a:gd name="connsiteX1" fmla="*/ 7713 w 33041"/>
                  <a:gd name="connsiteY1" fmla="*/ 0 h 28834"/>
                  <a:gd name="connsiteX2" fmla="*/ 0 w 33041"/>
                  <a:gd name="connsiteY2" fmla="*/ 10780 h 28834"/>
                  <a:gd name="connsiteX3" fmla="*/ 25460 w 33041"/>
                  <a:gd name="connsiteY3" fmla="*/ 28835 h 28834"/>
                  <a:gd name="connsiteX4" fmla="*/ 33042 w 33041"/>
                  <a:gd name="connsiteY4" fmla="*/ 17748 h 2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1" h="28834">
                    <a:moveTo>
                      <a:pt x="33042" y="17748"/>
                    </a:moveTo>
                    <a:cubicBezTo>
                      <a:pt x="24715" y="10649"/>
                      <a:pt x="16258" y="4733"/>
                      <a:pt x="7713" y="0"/>
                    </a:cubicBezTo>
                    <a:lnTo>
                      <a:pt x="0" y="10780"/>
                    </a:lnTo>
                    <a:cubicBezTo>
                      <a:pt x="8940" y="16214"/>
                      <a:pt x="17441" y="22261"/>
                      <a:pt x="25460" y="28835"/>
                    </a:cubicBezTo>
                    <a:lnTo>
                      <a:pt x="33042" y="177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2" name="手繪多邊形: 圖案 71">
                <a:extLst>
                  <a:ext uri="{FF2B5EF4-FFF2-40B4-BE49-F238E27FC236}">
                    <a16:creationId xmlns:a16="http://schemas.microsoft.com/office/drawing/2014/main" id="{A2C0B013-D677-FC86-FDC6-698291C33785}"/>
                  </a:ext>
                </a:extLst>
              </p:cNvPr>
              <p:cNvSpPr/>
              <p:nvPr/>
            </p:nvSpPr>
            <p:spPr>
              <a:xfrm>
                <a:off x="5031887" y="3242235"/>
                <a:ext cx="43032" cy="136329"/>
              </a:xfrm>
              <a:custGeom>
                <a:avLst/>
                <a:gdLst>
                  <a:gd name="connsiteX0" fmla="*/ 2498 w 43032"/>
                  <a:gd name="connsiteY0" fmla="*/ 12840 h 136329"/>
                  <a:gd name="connsiteX1" fmla="*/ 30281 w 43032"/>
                  <a:gd name="connsiteY1" fmla="*/ 12840 h 136329"/>
                  <a:gd name="connsiteX2" fmla="*/ 30281 w 43032"/>
                  <a:gd name="connsiteY2" fmla="*/ 35364 h 136329"/>
                  <a:gd name="connsiteX3" fmla="*/ 4338 w 43032"/>
                  <a:gd name="connsiteY3" fmla="*/ 35364 h 136329"/>
                  <a:gd name="connsiteX4" fmla="*/ 0 w 43032"/>
                  <a:gd name="connsiteY4" fmla="*/ 84269 h 136329"/>
                  <a:gd name="connsiteX5" fmla="*/ 28396 w 43032"/>
                  <a:gd name="connsiteY5" fmla="*/ 84269 h 136329"/>
                  <a:gd name="connsiteX6" fmla="*/ 26074 w 43032"/>
                  <a:gd name="connsiteY6" fmla="*/ 114375 h 136329"/>
                  <a:gd name="connsiteX7" fmla="*/ 17572 w 43032"/>
                  <a:gd name="connsiteY7" fmla="*/ 122569 h 136329"/>
                  <a:gd name="connsiteX8" fmla="*/ 2147 w 43032"/>
                  <a:gd name="connsiteY8" fmla="*/ 122569 h 136329"/>
                  <a:gd name="connsiteX9" fmla="*/ 5215 w 43032"/>
                  <a:gd name="connsiteY9" fmla="*/ 136329 h 136329"/>
                  <a:gd name="connsiteX10" fmla="*/ 20509 w 43032"/>
                  <a:gd name="connsiteY10" fmla="*/ 136329 h 136329"/>
                  <a:gd name="connsiteX11" fmla="*/ 38870 w 43032"/>
                  <a:gd name="connsiteY11" fmla="*/ 118275 h 136329"/>
                  <a:gd name="connsiteX12" fmla="*/ 41631 w 43032"/>
                  <a:gd name="connsiteY12" fmla="*/ 71517 h 136329"/>
                  <a:gd name="connsiteX13" fmla="*/ 14636 w 43032"/>
                  <a:gd name="connsiteY13" fmla="*/ 71517 h 136329"/>
                  <a:gd name="connsiteX14" fmla="*/ 16477 w 43032"/>
                  <a:gd name="connsiteY14" fmla="*/ 47897 h 136329"/>
                  <a:gd name="connsiteX15" fmla="*/ 43033 w 43032"/>
                  <a:gd name="connsiteY15" fmla="*/ 47897 h 136329"/>
                  <a:gd name="connsiteX16" fmla="*/ 43033 w 43032"/>
                  <a:gd name="connsiteY16" fmla="*/ 0 h 136329"/>
                  <a:gd name="connsiteX17" fmla="*/ 2454 w 43032"/>
                  <a:gd name="connsiteY17" fmla="*/ 0 h 136329"/>
                  <a:gd name="connsiteX18" fmla="*/ 2454 w 43032"/>
                  <a:gd name="connsiteY18" fmla="*/ 12840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032" h="136329">
                    <a:moveTo>
                      <a:pt x="2498" y="12840"/>
                    </a:moveTo>
                    <a:lnTo>
                      <a:pt x="30281" y="12840"/>
                    </a:lnTo>
                    <a:lnTo>
                      <a:pt x="30281" y="35364"/>
                    </a:lnTo>
                    <a:lnTo>
                      <a:pt x="4338" y="35364"/>
                    </a:lnTo>
                    <a:cubicBezTo>
                      <a:pt x="3812" y="52937"/>
                      <a:pt x="2366" y="69282"/>
                      <a:pt x="0" y="84269"/>
                    </a:cubicBezTo>
                    <a:lnTo>
                      <a:pt x="28396" y="84269"/>
                    </a:lnTo>
                    <a:cubicBezTo>
                      <a:pt x="28396" y="95093"/>
                      <a:pt x="27608" y="105085"/>
                      <a:pt x="26074" y="114375"/>
                    </a:cubicBezTo>
                    <a:cubicBezTo>
                      <a:pt x="24935" y="121781"/>
                      <a:pt x="21516" y="122569"/>
                      <a:pt x="17572" y="122569"/>
                    </a:cubicBezTo>
                    <a:lnTo>
                      <a:pt x="2147" y="122569"/>
                    </a:lnTo>
                    <a:lnTo>
                      <a:pt x="5215" y="136329"/>
                    </a:lnTo>
                    <a:lnTo>
                      <a:pt x="20509" y="136329"/>
                    </a:lnTo>
                    <a:cubicBezTo>
                      <a:pt x="33787" y="136329"/>
                      <a:pt x="37687" y="127916"/>
                      <a:pt x="38870" y="118275"/>
                    </a:cubicBezTo>
                    <a:cubicBezTo>
                      <a:pt x="40579" y="104690"/>
                      <a:pt x="41631" y="89090"/>
                      <a:pt x="41631" y="71517"/>
                    </a:cubicBezTo>
                    <a:lnTo>
                      <a:pt x="14636" y="71517"/>
                    </a:lnTo>
                    <a:cubicBezTo>
                      <a:pt x="15644" y="61964"/>
                      <a:pt x="16302" y="54076"/>
                      <a:pt x="16477" y="47897"/>
                    </a:cubicBezTo>
                    <a:lnTo>
                      <a:pt x="43033" y="47897"/>
                    </a:lnTo>
                    <a:lnTo>
                      <a:pt x="43033" y="0"/>
                    </a:lnTo>
                    <a:lnTo>
                      <a:pt x="2454" y="0"/>
                    </a:lnTo>
                    <a:lnTo>
                      <a:pt x="2454" y="1284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3" name="手繪多邊形: 圖案 72">
                <a:extLst>
                  <a:ext uri="{FF2B5EF4-FFF2-40B4-BE49-F238E27FC236}">
                    <a16:creationId xmlns:a16="http://schemas.microsoft.com/office/drawing/2014/main" id="{ADAA0CC3-6684-4FE1-69A6-D0C47631A7C0}"/>
                  </a:ext>
                </a:extLst>
              </p:cNvPr>
              <p:cNvSpPr/>
              <p:nvPr/>
            </p:nvSpPr>
            <p:spPr>
              <a:xfrm>
                <a:off x="4992886" y="3275145"/>
                <a:ext cx="35188" cy="30675"/>
              </a:xfrm>
              <a:custGeom>
                <a:avLst/>
                <a:gdLst>
                  <a:gd name="connsiteX0" fmla="*/ 35189 w 35188"/>
                  <a:gd name="connsiteY0" fmla="*/ 20027 h 30675"/>
                  <a:gd name="connsiteX1" fmla="*/ 22218 w 35188"/>
                  <a:gd name="connsiteY1" fmla="*/ 9553 h 30675"/>
                  <a:gd name="connsiteX2" fmla="*/ 8019 w 35188"/>
                  <a:gd name="connsiteY2" fmla="*/ 0 h 30675"/>
                  <a:gd name="connsiteX3" fmla="*/ 0 w 35188"/>
                  <a:gd name="connsiteY3" fmla="*/ 10780 h 30675"/>
                  <a:gd name="connsiteX4" fmla="*/ 27170 w 35188"/>
                  <a:gd name="connsiteY4" fmla="*/ 30675 h 30675"/>
                  <a:gd name="connsiteX5" fmla="*/ 35189 w 35188"/>
                  <a:gd name="connsiteY5" fmla="*/ 20027 h 3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88" h="30675">
                    <a:moveTo>
                      <a:pt x="35189" y="20027"/>
                    </a:moveTo>
                    <a:cubicBezTo>
                      <a:pt x="31376" y="16652"/>
                      <a:pt x="27038" y="13147"/>
                      <a:pt x="22218" y="9553"/>
                    </a:cubicBezTo>
                    <a:cubicBezTo>
                      <a:pt x="17397" y="5960"/>
                      <a:pt x="12665" y="2761"/>
                      <a:pt x="8019" y="0"/>
                    </a:cubicBezTo>
                    <a:lnTo>
                      <a:pt x="0" y="10780"/>
                    </a:lnTo>
                    <a:cubicBezTo>
                      <a:pt x="8633" y="16126"/>
                      <a:pt x="17704" y="22787"/>
                      <a:pt x="27170" y="30675"/>
                    </a:cubicBezTo>
                    <a:lnTo>
                      <a:pt x="35189" y="2002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4" name="手繪多邊形: 圖案 73">
                <a:extLst>
                  <a:ext uri="{FF2B5EF4-FFF2-40B4-BE49-F238E27FC236}">
                    <a16:creationId xmlns:a16="http://schemas.microsoft.com/office/drawing/2014/main" id="{ED176848-89BB-C249-9FF7-EB13FD0F6811}"/>
                  </a:ext>
                </a:extLst>
              </p:cNvPr>
              <p:cNvSpPr/>
              <p:nvPr/>
            </p:nvSpPr>
            <p:spPr>
              <a:xfrm>
                <a:off x="5076503" y="3242191"/>
                <a:ext cx="61738" cy="136329"/>
              </a:xfrm>
              <a:custGeom>
                <a:avLst/>
                <a:gdLst>
                  <a:gd name="connsiteX0" fmla="*/ 61739 w 61738"/>
                  <a:gd name="connsiteY0" fmla="*/ 124585 h 136329"/>
                  <a:gd name="connsiteX1" fmla="*/ 50959 w 61738"/>
                  <a:gd name="connsiteY1" fmla="*/ 69457 h 136329"/>
                  <a:gd name="connsiteX2" fmla="*/ 37462 w 61738"/>
                  <a:gd name="connsiteY2" fmla="*/ 72087 h 136329"/>
                  <a:gd name="connsiteX3" fmla="*/ 47059 w 61738"/>
                  <a:gd name="connsiteY3" fmla="*/ 121123 h 136329"/>
                  <a:gd name="connsiteX4" fmla="*/ 18224 w 61738"/>
                  <a:gd name="connsiteY4" fmla="*/ 121123 h 136329"/>
                  <a:gd name="connsiteX5" fmla="*/ 15025 w 61738"/>
                  <a:gd name="connsiteY5" fmla="*/ 117267 h 136329"/>
                  <a:gd name="connsiteX6" fmla="*/ 32028 w 61738"/>
                  <a:gd name="connsiteY6" fmla="*/ 0 h 136329"/>
                  <a:gd name="connsiteX7" fmla="*/ 18312 w 61738"/>
                  <a:gd name="connsiteY7" fmla="*/ 0 h 136329"/>
                  <a:gd name="connsiteX8" fmla="*/ 10468 w 61738"/>
                  <a:gd name="connsiteY8" fmla="*/ 65864 h 136329"/>
                  <a:gd name="connsiteX9" fmla="*/ 257 w 61738"/>
                  <a:gd name="connsiteY9" fmla="*/ 123008 h 136329"/>
                  <a:gd name="connsiteX10" fmla="*/ 11870 w 61738"/>
                  <a:gd name="connsiteY10" fmla="*/ 136329 h 136329"/>
                  <a:gd name="connsiteX11" fmla="*/ 50082 w 61738"/>
                  <a:gd name="connsiteY11" fmla="*/ 136329 h 136329"/>
                  <a:gd name="connsiteX12" fmla="*/ 50082 w 61738"/>
                  <a:gd name="connsiteY12" fmla="*/ 136329 h 136329"/>
                  <a:gd name="connsiteX13" fmla="*/ 61739 w 61738"/>
                  <a:gd name="connsiteY13" fmla="*/ 124585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38" h="136329">
                    <a:moveTo>
                      <a:pt x="61739" y="124585"/>
                    </a:moveTo>
                    <a:lnTo>
                      <a:pt x="50959" y="69457"/>
                    </a:lnTo>
                    <a:lnTo>
                      <a:pt x="37462" y="72087"/>
                    </a:lnTo>
                    <a:lnTo>
                      <a:pt x="47059" y="121123"/>
                    </a:lnTo>
                    <a:lnTo>
                      <a:pt x="18224" y="121123"/>
                    </a:lnTo>
                    <a:cubicBezTo>
                      <a:pt x="16164" y="121123"/>
                      <a:pt x="14631" y="119283"/>
                      <a:pt x="15025" y="117267"/>
                    </a:cubicBezTo>
                    <a:cubicBezTo>
                      <a:pt x="17873" y="101973"/>
                      <a:pt x="28391" y="40973"/>
                      <a:pt x="32028" y="0"/>
                    </a:cubicBezTo>
                    <a:lnTo>
                      <a:pt x="18312" y="0"/>
                    </a:lnTo>
                    <a:cubicBezTo>
                      <a:pt x="16559" y="20771"/>
                      <a:pt x="14324" y="41674"/>
                      <a:pt x="10468" y="65864"/>
                    </a:cubicBezTo>
                    <a:cubicBezTo>
                      <a:pt x="7006" y="87687"/>
                      <a:pt x="2098" y="112447"/>
                      <a:pt x="257" y="123008"/>
                    </a:cubicBezTo>
                    <a:cubicBezTo>
                      <a:pt x="-1452" y="132867"/>
                      <a:pt x="5691" y="136329"/>
                      <a:pt x="11870" y="136329"/>
                    </a:cubicBezTo>
                    <a:lnTo>
                      <a:pt x="50082" y="136329"/>
                    </a:lnTo>
                    <a:lnTo>
                      <a:pt x="50082" y="136329"/>
                    </a:lnTo>
                    <a:lnTo>
                      <a:pt x="61739" y="12458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5" name="手繪多邊形: 圖案 74">
                <a:extLst>
                  <a:ext uri="{FF2B5EF4-FFF2-40B4-BE49-F238E27FC236}">
                    <a16:creationId xmlns:a16="http://schemas.microsoft.com/office/drawing/2014/main" id="{9BB8105D-BE21-E392-4169-7112D466AB2F}"/>
                  </a:ext>
                </a:extLst>
              </p:cNvPr>
              <p:cNvSpPr/>
              <p:nvPr/>
            </p:nvSpPr>
            <p:spPr>
              <a:xfrm>
                <a:off x="5547450" y="3288949"/>
                <a:ext cx="60517" cy="89571"/>
              </a:xfrm>
              <a:custGeom>
                <a:avLst/>
                <a:gdLst>
                  <a:gd name="connsiteX0" fmla="*/ 0 w 60517"/>
                  <a:gd name="connsiteY0" fmla="*/ 89572 h 89571"/>
                  <a:gd name="connsiteX1" fmla="*/ 13278 w 60517"/>
                  <a:gd name="connsiteY1" fmla="*/ 89572 h 89571"/>
                  <a:gd name="connsiteX2" fmla="*/ 13278 w 60517"/>
                  <a:gd name="connsiteY2" fmla="*/ 59466 h 89571"/>
                  <a:gd name="connsiteX3" fmla="*/ 47546 w 60517"/>
                  <a:gd name="connsiteY3" fmla="*/ 59466 h 89571"/>
                  <a:gd name="connsiteX4" fmla="*/ 47546 w 60517"/>
                  <a:gd name="connsiteY4" fmla="*/ 71824 h 89571"/>
                  <a:gd name="connsiteX5" fmla="*/ 42595 w 60517"/>
                  <a:gd name="connsiteY5" fmla="*/ 76776 h 89571"/>
                  <a:gd name="connsiteX6" fmla="*/ 27520 w 60517"/>
                  <a:gd name="connsiteY6" fmla="*/ 76776 h 89571"/>
                  <a:gd name="connsiteX7" fmla="*/ 31201 w 60517"/>
                  <a:gd name="connsiteY7" fmla="*/ 89528 h 89571"/>
                  <a:gd name="connsiteX8" fmla="*/ 43603 w 60517"/>
                  <a:gd name="connsiteY8" fmla="*/ 89528 h 89571"/>
                  <a:gd name="connsiteX9" fmla="*/ 60518 w 60517"/>
                  <a:gd name="connsiteY9" fmla="*/ 72393 h 89571"/>
                  <a:gd name="connsiteX10" fmla="*/ 60518 w 60517"/>
                  <a:gd name="connsiteY10" fmla="*/ 0 h 89571"/>
                  <a:gd name="connsiteX11" fmla="*/ 44 w 60517"/>
                  <a:gd name="connsiteY11" fmla="*/ 0 h 89571"/>
                  <a:gd name="connsiteX12" fmla="*/ 44 w 60517"/>
                  <a:gd name="connsiteY12" fmla="*/ 89572 h 89571"/>
                  <a:gd name="connsiteX13" fmla="*/ 13278 w 60517"/>
                  <a:gd name="connsiteY13" fmla="*/ 11963 h 89571"/>
                  <a:gd name="connsiteX14" fmla="*/ 47546 w 60517"/>
                  <a:gd name="connsiteY14" fmla="*/ 11963 h 89571"/>
                  <a:gd name="connsiteX15" fmla="*/ 47546 w 60517"/>
                  <a:gd name="connsiteY15" fmla="*/ 24453 h 89571"/>
                  <a:gd name="connsiteX16" fmla="*/ 13278 w 60517"/>
                  <a:gd name="connsiteY16" fmla="*/ 24453 h 89571"/>
                  <a:gd name="connsiteX17" fmla="*/ 13278 w 60517"/>
                  <a:gd name="connsiteY17" fmla="*/ 11963 h 89571"/>
                  <a:gd name="connsiteX18" fmla="*/ 13278 w 60517"/>
                  <a:gd name="connsiteY18" fmla="*/ 35715 h 89571"/>
                  <a:gd name="connsiteX19" fmla="*/ 47546 w 60517"/>
                  <a:gd name="connsiteY19" fmla="*/ 35715 h 89571"/>
                  <a:gd name="connsiteX20" fmla="*/ 47546 w 60517"/>
                  <a:gd name="connsiteY20" fmla="*/ 48204 h 89571"/>
                  <a:gd name="connsiteX21" fmla="*/ 13278 w 60517"/>
                  <a:gd name="connsiteY21" fmla="*/ 48204 h 89571"/>
                  <a:gd name="connsiteX22" fmla="*/ 13278 w 60517"/>
                  <a:gd name="connsiteY22" fmla="*/ 35715 h 8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17" h="89571">
                    <a:moveTo>
                      <a:pt x="0" y="89572"/>
                    </a:moveTo>
                    <a:lnTo>
                      <a:pt x="13278" y="89572"/>
                    </a:lnTo>
                    <a:lnTo>
                      <a:pt x="13278" y="59466"/>
                    </a:lnTo>
                    <a:lnTo>
                      <a:pt x="47546" y="59466"/>
                    </a:lnTo>
                    <a:lnTo>
                      <a:pt x="47546" y="71824"/>
                    </a:lnTo>
                    <a:cubicBezTo>
                      <a:pt x="47546" y="74585"/>
                      <a:pt x="45312" y="76776"/>
                      <a:pt x="42595" y="76776"/>
                    </a:cubicBezTo>
                    <a:lnTo>
                      <a:pt x="27520" y="76776"/>
                    </a:lnTo>
                    <a:lnTo>
                      <a:pt x="31201" y="89528"/>
                    </a:lnTo>
                    <a:lnTo>
                      <a:pt x="43603" y="89528"/>
                    </a:lnTo>
                    <a:cubicBezTo>
                      <a:pt x="53068" y="89528"/>
                      <a:pt x="60518" y="84182"/>
                      <a:pt x="60518" y="72393"/>
                    </a:cubicBezTo>
                    <a:lnTo>
                      <a:pt x="60518" y="0"/>
                    </a:lnTo>
                    <a:lnTo>
                      <a:pt x="44" y="0"/>
                    </a:lnTo>
                    <a:lnTo>
                      <a:pt x="44" y="89572"/>
                    </a:lnTo>
                    <a:close/>
                    <a:moveTo>
                      <a:pt x="13278" y="11963"/>
                    </a:moveTo>
                    <a:lnTo>
                      <a:pt x="47546" y="11963"/>
                    </a:lnTo>
                    <a:lnTo>
                      <a:pt x="47546" y="24453"/>
                    </a:lnTo>
                    <a:lnTo>
                      <a:pt x="13278" y="24453"/>
                    </a:lnTo>
                    <a:lnTo>
                      <a:pt x="13278" y="11963"/>
                    </a:lnTo>
                    <a:close/>
                    <a:moveTo>
                      <a:pt x="13278" y="35715"/>
                    </a:moveTo>
                    <a:lnTo>
                      <a:pt x="47546" y="35715"/>
                    </a:lnTo>
                    <a:lnTo>
                      <a:pt x="47546" y="48204"/>
                    </a:lnTo>
                    <a:lnTo>
                      <a:pt x="13278" y="48204"/>
                    </a:lnTo>
                    <a:lnTo>
                      <a:pt x="13278" y="3571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6" name="手繪多邊形: 圖案 75">
                <a:extLst>
                  <a:ext uri="{FF2B5EF4-FFF2-40B4-BE49-F238E27FC236}">
                    <a16:creationId xmlns:a16="http://schemas.microsoft.com/office/drawing/2014/main" id="{FD8058BB-42B9-EEEE-2391-32CBCF833463}"/>
                  </a:ext>
                </a:extLst>
              </p:cNvPr>
              <p:cNvSpPr/>
              <p:nvPr/>
            </p:nvSpPr>
            <p:spPr>
              <a:xfrm>
                <a:off x="5621026" y="3310159"/>
                <a:ext cx="62665" cy="68405"/>
              </a:xfrm>
              <a:custGeom>
                <a:avLst/>
                <a:gdLst>
                  <a:gd name="connsiteX0" fmla="*/ 19588 w 62665"/>
                  <a:gd name="connsiteY0" fmla="*/ 55391 h 68405"/>
                  <a:gd name="connsiteX1" fmla="*/ 14505 w 62665"/>
                  <a:gd name="connsiteY1" fmla="*/ 54164 h 68405"/>
                  <a:gd name="connsiteX2" fmla="*/ 13278 w 62665"/>
                  <a:gd name="connsiteY2" fmla="*/ 49080 h 68405"/>
                  <a:gd name="connsiteX3" fmla="*/ 13278 w 62665"/>
                  <a:gd name="connsiteY3" fmla="*/ 28572 h 68405"/>
                  <a:gd name="connsiteX4" fmla="*/ 57363 w 62665"/>
                  <a:gd name="connsiteY4" fmla="*/ 28572 h 68405"/>
                  <a:gd name="connsiteX5" fmla="*/ 57363 w 62665"/>
                  <a:gd name="connsiteY5" fmla="*/ 16039 h 68405"/>
                  <a:gd name="connsiteX6" fmla="*/ 13278 w 62665"/>
                  <a:gd name="connsiteY6" fmla="*/ 16039 h 68405"/>
                  <a:gd name="connsiteX7" fmla="*/ 13278 w 62665"/>
                  <a:gd name="connsiteY7" fmla="*/ 0 h 68405"/>
                  <a:gd name="connsiteX8" fmla="*/ 0 w 62665"/>
                  <a:gd name="connsiteY8" fmla="*/ 0 h 68405"/>
                  <a:gd name="connsiteX9" fmla="*/ 0 w 62665"/>
                  <a:gd name="connsiteY9" fmla="*/ 52498 h 68405"/>
                  <a:gd name="connsiteX10" fmla="*/ 3725 w 62665"/>
                  <a:gd name="connsiteY10" fmla="*/ 64856 h 68405"/>
                  <a:gd name="connsiteX11" fmla="*/ 16214 w 62665"/>
                  <a:gd name="connsiteY11" fmla="*/ 68406 h 68405"/>
                  <a:gd name="connsiteX12" fmla="*/ 49650 w 62665"/>
                  <a:gd name="connsiteY12" fmla="*/ 68406 h 68405"/>
                  <a:gd name="connsiteX13" fmla="*/ 62665 w 62665"/>
                  <a:gd name="connsiteY13" fmla="*/ 55391 h 68405"/>
                  <a:gd name="connsiteX14" fmla="*/ 19588 w 62665"/>
                  <a:gd name="connsiteY14" fmla="*/ 55391 h 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5" h="68405">
                    <a:moveTo>
                      <a:pt x="19588" y="55391"/>
                    </a:moveTo>
                    <a:cubicBezTo>
                      <a:pt x="17003" y="55391"/>
                      <a:pt x="15338" y="54996"/>
                      <a:pt x="14505" y="54164"/>
                    </a:cubicBezTo>
                    <a:cubicBezTo>
                      <a:pt x="13672" y="53331"/>
                      <a:pt x="13278" y="51666"/>
                      <a:pt x="13278" y="49080"/>
                    </a:cubicBezTo>
                    <a:lnTo>
                      <a:pt x="13278" y="28572"/>
                    </a:lnTo>
                    <a:lnTo>
                      <a:pt x="57363" y="28572"/>
                    </a:lnTo>
                    <a:lnTo>
                      <a:pt x="57363" y="16039"/>
                    </a:lnTo>
                    <a:lnTo>
                      <a:pt x="13278" y="16039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52498"/>
                    </a:lnTo>
                    <a:cubicBezTo>
                      <a:pt x="0" y="58371"/>
                      <a:pt x="1227" y="62490"/>
                      <a:pt x="3725" y="64856"/>
                    </a:cubicBezTo>
                    <a:cubicBezTo>
                      <a:pt x="6179" y="67223"/>
                      <a:pt x="10342" y="68406"/>
                      <a:pt x="16214" y="68406"/>
                    </a:cubicBezTo>
                    <a:lnTo>
                      <a:pt x="49650" y="68406"/>
                    </a:lnTo>
                    <a:lnTo>
                      <a:pt x="62665" y="55391"/>
                    </a:lnTo>
                    <a:lnTo>
                      <a:pt x="19588" y="55391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7" name="手繪多邊形: 圖案 76">
                <a:extLst>
                  <a:ext uri="{FF2B5EF4-FFF2-40B4-BE49-F238E27FC236}">
                    <a16:creationId xmlns:a16="http://schemas.microsoft.com/office/drawing/2014/main" id="{B496646A-A887-AFB8-97F9-1A0CAACAA090}"/>
                  </a:ext>
                </a:extLst>
              </p:cNvPr>
              <p:cNvSpPr/>
              <p:nvPr/>
            </p:nvSpPr>
            <p:spPr>
              <a:xfrm>
                <a:off x="5621026" y="3239913"/>
                <a:ext cx="57362" cy="62358"/>
              </a:xfrm>
              <a:custGeom>
                <a:avLst/>
                <a:gdLst>
                  <a:gd name="connsiteX0" fmla="*/ 16170 w 57362"/>
                  <a:gd name="connsiteY0" fmla="*/ 62358 h 62358"/>
                  <a:gd name="connsiteX1" fmla="*/ 57319 w 57362"/>
                  <a:gd name="connsiteY1" fmla="*/ 62358 h 62358"/>
                  <a:gd name="connsiteX2" fmla="*/ 57319 w 57362"/>
                  <a:gd name="connsiteY2" fmla="*/ 49387 h 62358"/>
                  <a:gd name="connsiteX3" fmla="*/ 19588 w 57362"/>
                  <a:gd name="connsiteY3" fmla="*/ 49387 h 62358"/>
                  <a:gd name="connsiteX4" fmla="*/ 14505 w 57362"/>
                  <a:gd name="connsiteY4" fmla="*/ 48160 h 62358"/>
                  <a:gd name="connsiteX5" fmla="*/ 13278 w 57362"/>
                  <a:gd name="connsiteY5" fmla="*/ 43077 h 62358"/>
                  <a:gd name="connsiteX6" fmla="*/ 13278 w 57362"/>
                  <a:gd name="connsiteY6" fmla="*/ 30106 h 62358"/>
                  <a:gd name="connsiteX7" fmla="*/ 57363 w 57362"/>
                  <a:gd name="connsiteY7" fmla="*/ 30106 h 62358"/>
                  <a:gd name="connsiteX8" fmla="*/ 57363 w 57362"/>
                  <a:gd name="connsiteY8" fmla="*/ 17573 h 62358"/>
                  <a:gd name="connsiteX9" fmla="*/ 13278 w 57362"/>
                  <a:gd name="connsiteY9" fmla="*/ 17573 h 62358"/>
                  <a:gd name="connsiteX10" fmla="*/ 13278 w 57362"/>
                  <a:gd name="connsiteY10" fmla="*/ 0 h 62358"/>
                  <a:gd name="connsiteX11" fmla="*/ 0 w 57362"/>
                  <a:gd name="connsiteY11" fmla="*/ 0 h 62358"/>
                  <a:gd name="connsiteX12" fmla="*/ 0 w 57362"/>
                  <a:gd name="connsiteY12" fmla="*/ 46451 h 62358"/>
                  <a:gd name="connsiteX13" fmla="*/ 3725 w 57362"/>
                  <a:gd name="connsiteY13" fmla="*/ 58809 h 62358"/>
                  <a:gd name="connsiteX14" fmla="*/ 16170 w 57362"/>
                  <a:gd name="connsiteY14" fmla="*/ 62358 h 6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362" h="62358">
                    <a:moveTo>
                      <a:pt x="16170" y="62358"/>
                    </a:moveTo>
                    <a:lnTo>
                      <a:pt x="57319" y="62358"/>
                    </a:lnTo>
                    <a:lnTo>
                      <a:pt x="57319" y="49387"/>
                    </a:lnTo>
                    <a:lnTo>
                      <a:pt x="19588" y="49387"/>
                    </a:lnTo>
                    <a:cubicBezTo>
                      <a:pt x="17003" y="49387"/>
                      <a:pt x="15338" y="48993"/>
                      <a:pt x="14505" y="48160"/>
                    </a:cubicBezTo>
                    <a:cubicBezTo>
                      <a:pt x="13672" y="47327"/>
                      <a:pt x="13278" y="45662"/>
                      <a:pt x="13278" y="43077"/>
                    </a:cubicBezTo>
                    <a:lnTo>
                      <a:pt x="13278" y="30106"/>
                    </a:lnTo>
                    <a:lnTo>
                      <a:pt x="57363" y="30106"/>
                    </a:lnTo>
                    <a:lnTo>
                      <a:pt x="57363" y="17573"/>
                    </a:lnTo>
                    <a:lnTo>
                      <a:pt x="13278" y="17573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46451"/>
                    </a:lnTo>
                    <a:cubicBezTo>
                      <a:pt x="0" y="52323"/>
                      <a:pt x="1227" y="56442"/>
                      <a:pt x="3725" y="58809"/>
                    </a:cubicBezTo>
                    <a:cubicBezTo>
                      <a:pt x="6135" y="61175"/>
                      <a:pt x="10298" y="62358"/>
                      <a:pt x="16170" y="62358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78" name="手繪多邊形: 圖案 77">
                <a:extLst>
                  <a:ext uri="{FF2B5EF4-FFF2-40B4-BE49-F238E27FC236}">
                    <a16:creationId xmlns:a16="http://schemas.microsoft.com/office/drawing/2014/main" id="{F7AF4F4F-8F72-936E-EF8F-12DCC6F5B19D}"/>
                  </a:ext>
                </a:extLst>
              </p:cNvPr>
              <p:cNvSpPr/>
              <p:nvPr/>
            </p:nvSpPr>
            <p:spPr>
              <a:xfrm>
                <a:off x="5545828" y="3238160"/>
                <a:ext cx="62621" cy="44128"/>
              </a:xfrm>
              <a:custGeom>
                <a:avLst/>
                <a:gdLst>
                  <a:gd name="connsiteX0" fmla="*/ 62621 w 62621"/>
                  <a:gd name="connsiteY0" fmla="*/ 33305 h 44128"/>
                  <a:gd name="connsiteX1" fmla="*/ 55916 w 62621"/>
                  <a:gd name="connsiteY1" fmla="*/ 6047 h 44128"/>
                  <a:gd name="connsiteX2" fmla="*/ 43252 w 62621"/>
                  <a:gd name="connsiteY2" fmla="*/ 9290 h 44128"/>
                  <a:gd name="connsiteX3" fmla="*/ 48554 w 62621"/>
                  <a:gd name="connsiteY3" fmla="*/ 30894 h 44128"/>
                  <a:gd name="connsiteX4" fmla="*/ 18098 w 62621"/>
                  <a:gd name="connsiteY4" fmla="*/ 30894 h 44128"/>
                  <a:gd name="connsiteX5" fmla="*/ 15075 w 62621"/>
                  <a:gd name="connsiteY5" fmla="*/ 27213 h 44128"/>
                  <a:gd name="connsiteX6" fmla="*/ 24496 w 62621"/>
                  <a:gd name="connsiteY6" fmla="*/ 0 h 44128"/>
                  <a:gd name="connsiteX7" fmla="*/ 11525 w 62621"/>
                  <a:gd name="connsiteY7" fmla="*/ 0 h 44128"/>
                  <a:gd name="connsiteX8" fmla="*/ 175 w 62621"/>
                  <a:gd name="connsiteY8" fmla="*/ 31508 h 44128"/>
                  <a:gd name="connsiteX9" fmla="*/ 8720 w 62621"/>
                  <a:gd name="connsiteY9" fmla="*/ 44128 h 44128"/>
                  <a:gd name="connsiteX10" fmla="*/ 51841 w 62621"/>
                  <a:gd name="connsiteY10" fmla="*/ 44128 h 44128"/>
                  <a:gd name="connsiteX11" fmla="*/ 62621 w 62621"/>
                  <a:gd name="connsiteY11" fmla="*/ 33305 h 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621" h="44128">
                    <a:moveTo>
                      <a:pt x="62621" y="33305"/>
                    </a:moveTo>
                    <a:lnTo>
                      <a:pt x="55916" y="6047"/>
                    </a:lnTo>
                    <a:lnTo>
                      <a:pt x="43252" y="9290"/>
                    </a:lnTo>
                    <a:lnTo>
                      <a:pt x="48554" y="30894"/>
                    </a:lnTo>
                    <a:lnTo>
                      <a:pt x="18098" y="30894"/>
                    </a:lnTo>
                    <a:cubicBezTo>
                      <a:pt x="16126" y="30894"/>
                      <a:pt x="14330" y="29141"/>
                      <a:pt x="15075" y="27213"/>
                    </a:cubicBezTo>
                    <a:cubicBezTo>
                      <a:pt x="16915" y="22568"/>
                      <a:pt x="19457" y="12708"/>
                      <a:pt x="24496" y="0"/>
                    </a:cubicBezTo>
                    <a:lnTo>
                      <a:pt x="11525" y="0"/>
                    </a:lnTo>
                    <a:cubicBezTo>
                      <a:pt x="5784" y="14242"/>
                      <a:pt x="1139" y="25373"/>
                      <a:pt x="175" y="31508"/>
                    </a:cubicBezTo>
                    <a:cubicBezTo>
                      <a:pt x="-1446" y="41543"/>
                      <a:pt x="8720" y="44128"/>
                      <a:pt x="8720" y="44128"/>
                    </a:cubicBezTo>
                    <a:lnTo>
                      <a:pt x="51841" y="44128"/>
                    </a:lnTo>
                    <a:lnTo>
                      <a:pt x="62621" y="3330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46" name="手繪多邊形: 圖案 45">
              <a:extLst>
                <a:ext uri="{FF2B5EF4-FFF2-40B4-BE49-F238E27FC236}">
                  <a16:creationId xmlns:a16="http://schemas.microsoft.com/office/drawing/2014/main" id="{B30E1765-93D6-0455-28F2-D72973D5E705}"/>
                </a:ext>
              </a:extLst>
            </p:cNvPr>
            <p:cNvSpPr/>
            <p:nvPr userDrawn="1"/>
          </p:nvSpPr>
          <p:spPr>
            <a:xfrm>
              <a:off x="3570707" y="3162892"/>
              <a:ext cx="413633" cy="372659"/>
            </a:xfrm>
            <a:custGeom>
              <a:avLst/>
              <a:gdLst>
                <a:gd name="connsiteX0" fmla="*/ 193386 w 413633"/>
                <a:gd name="connsiteY0" fmla="*/ 372660 h 372659"/>
                <a:gd name="connsiteX1" fmla="*/ 11920 w 413633"/>
                <a:gd name="connsiteY1" fmla="*/ 372660 h 372659"/>
                <a:gd name="connsiteX2" fmla="*/ 1622 w 413633"/>
                <a:gd name="connsiteY2" fmla="*/ 354781 h 372659"/>
                <a:gd name="connsiteX3" fmla="*/ 206444 w 413633"/>
                <a:gd name="connsiteY3" fmla="*/ 0 h 372659"/>
                <a:gd name="connsiteX4" fmla="*/ 401714 w 413633"/>
                <a:gd name="connsiteY4" fmla="*/ 0 h 372659"/>
                <a:gd name="connsiteX5" fmla="*/ 412012 w 413633"/>
                <a:gd name="connsiteY5" fmla="*/ 17879 h 372659"/>
                <a:gd name="connsiteX6" fmla="*/ 214069 w 413633"/>
                <a:gd name="connsiteY6" fmla="*/ 360740 h 372659"/>
                <a:gd name="connsiteX7" fmla="*/ 193386 w 413633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33" h="372659">
                  <a:moveTo>
                    <a:pt x="193386" y="372660"/>
                  </a:moveTo>
                  <a:lnTo>
                    <a:pt x="11920" y="372660"/>
                  </a:lnTo>
                  <a:cubicBezTo>
                    <a:pt x="2761" y="372660"/>
                    <a:pt x="-2980" y="362712"/>
                    <a:pt x="1622" y="354781"/>
                  </a:cubicBezTo>
                  <a:lnTo>
                    <a:pt x="206444" y="0"/>
                  </a:lnTo>
                  <a:lnTo>
                    <a:pt x="401714" y="0"/>
                  </a:lnTo>
                  <a:cubicBezTo>
                    <a:pt x="410873" y="0"/>
                    <a:pt x="416613" y="9948"/>
                    <a:pt x="412012" y="17879"/>
                  </a:cubicBezTo>
                  <a:lnTo>
                    <a:pt x="214069" y="360740"/>
                  </a:lnTo>
                  <a:cubicBezTo>
                    <a:pt x="209819" y="368102"/>
                    <a:pt x="201931" y="372660"/>
                    <a:pt x="193386" y="372660"/>
                  </a:cubicBezTo>
                </a:path>
              </a:pathLst>
            </a:custGeom>
            <a:solidFill>
              <a:schemeClr val="accent2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7" name="手繪多邊形: 圖案 46">
              <a:extLst>
                <a:ext uri="{FF2B5EF4-FFF2-40B4-BE49-F238E27FC236}">
                  <a16:creationId xmlns:a16="http://schemas.microsoft.com/office/drawing/2014/main" id="{FB070235-5B31-AEA3-2B83-EF57EB8000FD}"/>
                </a:ext>
              </a:extLst>
            </p:cNvPr>
            <p:cNvSpPr/>
            <p:nvPr userDrawn="1"/>
          </p:nvSpPr>
          <p:spPr>
            <a:xfrm>
              <a:off x="3462317" y="2976563"/>
              <a:ext cx="413652" cy="372659"/>
            </a:xfrm>
            <a:custGeom>
              <a:avLst/>
              <a:gdLst>
                <a:gd name="connsiteX0" fmla="*/ 207252 w 413652"/>
                <a:gd name="connsiteY0" fmla="*/ 372660 h 372659"/>
                <a:gd name="connsiteX1" fmla="*/ 11939 w 413652"/>
                <a:gd name="connsiteY1" fmla="*/ 372660 h 372659"/>
                <a:gd name="connsiteX2" fmla="*/ 1597 w 413652"/>
                <a:gd name="connsiteY2" fmla="*/ 354781 h 372659"/>
                <a:gd name="connsiteX3" fmla="*/ 199584 w 413652"/>
                <a:gd name="connsiteY3" fmla="*/ 11963 h 372659"/>
                <a:gd name="connsiteX4" fmla="*/ 220267 w 413652"/>
                <a:gd name="connsiteY4" fmla="*/ 0 h 372659"/>
                <a:gd name="connsiteX5" fmla="*/ 401733 w 413652"/>
                <a:gd name="connsiteY5" fmla="*/ 0 h 372659"/>
                <a:gd name="connsiteX6" fmla="*/ 412031 w 413652"/>
                <a:gd name="connsiteY6" fmla="*/ 17879 h 372659"/>
                <a:gd name="connsiteX7" fmla="*/ 207252 w 413652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52" h="372659">
                  <a:moveTo>
                    <a:pt x="207252" y="372660"/>
                  </a:moveTo>
                  <a:lnTo>
                    <a:pt x="11939" y="372660"/>
                  </a:lnTo>
                  <a:cubicBezTo>
                    <a:pt x="2780" y="372660"/>
                    <a:pt x="-2960" y="362712"/>
                    <a:pt x="1597" y="354781"/>
                  </a:cubicBezTo>
                  <a:lnTo>
                    <a:pt x="199584" y="11963"/>
                  </a:lnTo>
                  <a:cubicBezTo>
                    <a:pt x="203834" y="4557"/>
                    <a:pt x="211722" y="0"/>
                    <a:pt x="220267" y="0"/>
                  </a:cubicBezTo>
                  <a:lnTo>
                    <a:pt x="401733" y="0"/>
                  </a:lnTo>
                  <a:cubicBezTo>
                    <a:pt x="410892" y="0"/>
                    <a:pt x="416633" y="9948"/>
                    <a:pt x="412031" y="17879"/>
                  </a:cubicBezTo>
                  <a:lnTo>
                    <a:pt x="207252" y="372660"/>
                  </a:lnTo>
                  <a:close/>
                </a:path>
              </a:pathLst>
            </a:custGeom>
            <a:solidFill>
              <a:schemeClr val="accent1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8" name="手繪多邊形: 圖案 47">
              <a:extLst>
                <a:ext uri="{FF2B5EF4-FFF2-40B4-BE49-F238E27FC236}">
                  <a16:creationId xmlns:a16="http://schemas.microsoft.com/office/drawing/2014/main" id="{B731703A-89D8-60F7-3FAA-6E581514CDA5}"/>
                </a:ext>
              </a:extLst>
            </p:cNvPr>
            <p:cNvSpPr/>
            <p:nvPr userDrawn="1"/>
          </p:nvSpPr>
          <p:spPr>
            <a:xfrm>
              <a:off x="3669526" y="3162892"/>
              <a:ext cx="215953" cy="186329"/>
            </a:xfrm>
            <a:custGeom>
              <a:avLst/>
              <a:gdLst>
                <a:gd name="connsiteX0" fmla="*/ 215953 w 215953"/>
                <a:gd name="connsiteY0" fmla="*/ 186330 h 186329"/>
                <a:gd name="connsiteX1" fmla="*/ 107582 w 215953"/>
                <a:gd name="connsiteY1" fmla="*/ 0 h 186329"/>
                <a:gd name="connsiteX2" fmla="*/ 107582 w 215953"/>
                <a:gd name="connsiteY2" fmla="*/ 0 h 186329"/>
                <a:gd name="connsiteX3" fmla="*/ 0 w 215953"/>
                <a:gd name="connsiteY3" fmla="*/ 18633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53" h="186329">
                  <a:moveTo>
                    <a:pt x="215953" y="186330"/>
                  </a:moveTo>
                  <a:lnTo>
                    <a:pt x="107582" y="0"/>
                  </a:lnTo>
                  <a:lnTo>
                    <a:pt x="107582" y="0"/>
                  </a:lnTo>
                  <a:lnTo>
                    <a:pt x="0" y="18633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9" name="手繪多邊形: 圖案 48">
              <a:extLst>
                <a:ext uri="{FF2B5EF4-FFF2-40B4-BE49-F238E27FC236}">
                  <a16:creationId xmlns:a16="http://schemas.microsoft.com/office/drawing/2014/main" id="{9C11445F-A631-7476-3EA1-6E3ED4641FD0}"/>
                </a:ext>
              </a:extLst>
            </p:cNvPr>
            <p:cNvSpPr/>
            <p:nvPr userDrawn="1"/>
          </p:nvSpPr>
          <p:spPr>
            <a:xfrm>
              <a:off x="3561198" y="3162892"/>
              <a:ext cx="215909" cy="186329"/>
            </a:xfrm>
            <a:custGeom>
              <a:avLst/>
              <a:gdLst>
                <a:gd name="connsiteX0" fmla="*/ 0 w 215909"/>
                <a:gd name="connsiteY0" fmla="*/ 0 h 186329"/>
                <a:gd name="connsiteX1" fmla="*/ 108327 w 215909"/>
                <a:gd name="connsiteY1" fmla="*/ 186330 h 186329"/>
                <a:gd name="connsiteX2" fmla="*/ 215910 w 215909"/>
                <a:gd name="connsiteY2" fmla="*/ 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9" h="186329">
                  <a:moveTo>
                    <a:pt x="0" y="0"/>
                  </a:moveTo>
                  <a:lnTo>
                    <a:pt x="108327" y="186330"/>
                  </a:lnTo>
                  <a:lnTo>
                    <a:pt x="215910" y="0"/>
                  </a:lnTo>
                  <a:close/>
                </a:path>
              </a:pathLst>
            </a:custGeom>
            <a:solidFill>
              <a:srgbClr val="00BE06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8508-ADB8-4BB5-BD19-4111C420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F642-2F6D-4101-AA21-AC515B1BBBEB}" type="datetimeFigureOut">
              <a:rPr lang="en-ID" smtClean="0"/>
              <a:pPr/>
              <a:t>30/04/2026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2731A-0BDB-466A-844E-E285A4D5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2AC76-BCD2-4EF1-9AD1-F83403DF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74E-6D64-4BBC-8C1F-6379E308C047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26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solar panel generates green electricity">
            <a:extLst>
              <a:ext uri="{FF2B5EF4-FFF2-40B4-BE49-F238E27FC236}">
                <a16:creationId xmlns:a16="http://schemas.microsoft.com/office/drawing/2014/main" id="{556B9551-F852-2B6C-E99B-1114D0ADED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04" r="28704"/>
          <a:stretch/>
        </p:blipFill>
        <p:spPr bwMode="auto">
          <a:xfrm>
            <a:off x="5121614" y="1462001"/>
            <a:ext cx="7066724" cy="5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olar pannels and wind power plant outside">
            <a:extLst>
              <a:ext uri="{FF2B5EF4-FFF2-40B4-BE49-F238E27FC236}">
                <a16:creationId xmlns:a16="http://schemas.microsoft.com/office/drawing/2014/main" id="{9F611EDB-EED9-09B3-7D90-8D16658211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8" r="40688"/>
          <a:stretch/>
        </p:blipFill>
        <p:spPr bwMode="auto">
          <a:xfrm>
            <a:off x="4087872" y="1462001"/>
            <a:ext cx="8100466" cy="53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n worker in the firld by the solar panels">
            <a:extLst>
              <a:ext uri="{FF2B5EF4-FFF2-40B4-BE49-F238E27FC236}">
                <a16:creationId xmlns:a16="http://schemas.microsoft.com/office/drawing/2014/main" id="{BC364761-7A49-4FDC-6040-D1E8C8FC58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864" r="53585" b="27261"/>
          <a:stretch/>
        </p:blipFill>
        <p:spPr bwMode="auto">
          <a:xfrm>
            <a:off x="7076719" y="1462000"/>
            <a:ext cx="5111619" cy="53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F13B53D1-5EAB-FCF5-E3CA-3D97A518D7C7}"/>
              </a:ext>
            </a:extLst>
          </p:cNvPr>
          <p:cNvSpPr/>
          <p:nvPr userDrawn="1"/>
        </p:nvSpPr>
        <p:spPr>
          <a:xfrm flipH="1">
            <a:off x="-4" y="1462002"/>
            <a:ext cx="10620378" cy="5395998"/>
          </a:xfrm>
          <a:custGeom>
            <a:avLst/>
            <a:gdLst>
              <a:gd name="connsiteX0" fmla="*/ 0 w 10634310"/>
              <a:gd name="connsiteY0" fmla="*/ 0 h 5395997"/>
              <a:gd name="connsiteX1" fmla="*/ 10634310 w 10634310"/>
              <a:gd name="connsiteY1" fmla="*/ 0 h 5395997"/>
              <a:gd name="connsiteX2" fmla="*/ 10634310 w 10634310"/>
              <a:gd name="connsiteY2" fmla="*/ 5395997 h 5395997"/>
              <a:gd name="connsiteX3" fmla="*/ 3101396 w 10634310"/>
              <a:gd name="connsiteY3" fmla="*/ 5395997 h 5395997"/>
              <a:gd name="connsiteX4" fmla="*/ 0 w 10634310"/>
              <a:gd name="connsiteY4" fmla="*/ 0 h 53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4310" h="5395997">
                <a:moveTo>
                  <a:pt x="0" y="0"/>
                </a:moveTo>
                <a:lnTo>
                  <a:pt x="10634310" y="0"/>
                </a:lnTo>
                <a:lnTo>
                  <a:pt x="10634310" y="5395997"/>
                </a:lnTo>
                <a:lnTo>
                  <a:pt x="3101396" y="5395997"/>
                </a:lnTo>
                <a:lnTo>
                  <a:pt x="0" y="0"/>
                </a:lnTo>
                <a:close/>
              </a:path>
            </a:pathLst>
          </a:custGeom>
          <a:solidFill>
            <a:srgbClr val="167B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48BA898D-DB99-40B1-6DCC-60DE3E82D37C}"/>
              </a:ext>
            </a:extLst>
          </p:cNvPr>
          <p:cNvSpPr/>
          <p:nvPr userDrawn="1"/>
        </p:nvSpPr>
        <p:spPr>
          <a:xfrm flipH="1">
            <a:off x="10617168" y="1462002"/>
            <a:ext cx="1574829" cy="2685904"/>
          </a:xfrm>
          <a:custGeom>
            <a:avLst/>
            <a:gdLst>
              <a:gd name="connsiteX0" fmla="*/ 1574829 w 1574829"/>
              <a:gd name="connsiteY0" fmla="*/ 0 h 2685904"/>
              <a:gd name="connsiteX1" fmla="*/ 0 w 1574829"/>
              <a:gd name="connsiteY1" fmla="*/ 0 h 2685904"/>
              <a:gd name="connsiteX2" fmla="*/ 0 w 1574829"/>
              <a:gd name="connsiteY2" fmla="*/ 40919 h 2685904"/>
              <a:gd name="connsiteX3" fmla="*/ 0 w 1574829"/>
              <a:gd name="connsiteY3" fmla="*/ 2685904 h 2685904"/>
              <a:gd name="connsiteX4" fmla="*/ 1550837 w 1574829"/>
              <a:gd name="connsiteY4" fmla="*/ 40919 h 2685904"/>
              <a:gd name="connsiteX5" fmla="*/ 1574829 w 1574829"/>
              <a:gd name="connsiteY5" fmla="*/ 0 h 26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29" h="2685904">
                <a:moveTo>
                  <a:pt x="1574829" y="0"/>
                </a:moveTo>
                <a:lnTo>
                  <a:pt x="0" y="0"/>
                </a:lnTo>
                <a:lnTo>
                  <a:pt x="0" y="40919"/>
                </a:lnTo>
                <a:lnTo>
                  <a:pt x="0" y="2685904"/>
                </a:lnTo>
                <a:lnTo>
                  <a:pt x="1550837" y="40919"/>
                </a:lnTo>
                <a:lnTo>
                  <a:pt x="1574829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62007E22-BA6D-F9A8-30C1-4C4917C78C63}"/>
              </a:ext>
            </a:extLst>
          </p:cNvPr>
          <p:cNvSpPr/>
          <p:nvPr userDrawn="1"/>
        </p:nvSpPr>
        <p:spPr>
          <a:xfrm flipH="1">
            <a:off x="9759950" y="0"/>
            <a:ext cx="2432047" cy="1462003"/>
          </a:xfrm>
          <a:custGeom>
            <a:avLst/>
            <a:gdLst>
              <a:gd name="connsiteX0" fmla="*/ 2432047 w 2432047"/>
              <a:gd name="connsiteY0" fmla="*/ 0 h 1462003"/>
              <a:gd name="connsiteX1" fmla="*/ 0 w 2432047"/>
              <a:gd name="connsiteY1" fmla="*/ 0 h 1462003"/>
              <a:gd name="connsiteX2" fmla="*/ 0 w 2432047"/>
              <a:gd name="connsiteY2" fmla="*/ 1462003 h 1462003"/>
              <a:gd name="connsiteX3" fmla="*/ 1574829 w 2432047"/>
              <a:gd name="connsiteY3" fmla="*/ 1462003 h 1462003"/>
              <a:gd name="connsiteX4" fmla="*/ 2432047 w 2432047"/>
              <a:gd name="connsiteY4" fmla="*/ 0 h 146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2047" h="1462003">
                <a:moveTo>
                  <a:pt x="2432047" y="0"/>
                </a:moveTo>
                <a:lnTo>
                  <a:pt x="0" y="0"/>
                </a:lnTo>
                <a:lnTo>
                  <a:pt x="0" y="1462003"/>
                </a:lnTo>
                <a:lnTo>
                  <a:pt x="1574829" y="1462003"/>
                </a:lnTo>
                <a:lnTo>
                  <a:pt x="24320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6D4D8D1C-4486-EE38-6B1D-B3989C6A75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9129" y="312813"/>
            <a:ext cx="2224800" cy="791161"/>
            <a:chOff x="3462317" y="2976563"/>
            <a:chExt cx="1575367" cy="560216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B39F1AC0-4E5F-7097-8255-E13FCAD8EED3}"/>
                </a:ext>
              </a:extLst>
            </p:cNvPr>
            <p:cNvGrpSpPr/>
            <p:nvPr userDrawn="1"/>
          </p:nvGrpSpPr>
          <p:grpSpPr>
            <a:xfrm>
              <a:off x="4068961" y="3162849"/>
              <a:ext cx="968723" cy="373930"/>
              <a:chOff x="4992886" y="3005686"/>
              <a:chExt cx="968723" cy="373930"/>
            </a:xfrm>
          </p:grpSpPr>
          <p:sp>
            <p:nvSpPr>
              <p:cNvPr id="19" name="手繪多邊形: 圖案 18">
                <a:extLst>
                  <a:ext uri="{FF2B5EF4-FFF2-40B4-BE49-F238E27FC236}">
                    <a16:creationId xmlns:a16="http://schemas.microsoft.com/office/drawing/2014/main" id="{82F38FB8-954E-229E-30C1-1200CC78F434}"/>
                  </a:ext>
                </a:extLst>
              </p:cNvPr>
              <p:cNvSpPr/>
              <p:nvPr/>
            </p:nvSpPr>
            <p:spPr>
              <a:xfrm>
                <a:off x="5248191" y="3005729"/>
                <a:ext cx="204428" cy="163411"/>
              </a:xfrm>
              <a:custGeom>
                <a:avLst/>
                <a:gdLst>
                  <a:gd name="connsiteX0" fmla="*/ 147504 w 204428"/>
                  <a:gd name="connsiteY0" fmla="*/ 0 h 163411"/>
                  <a:gd name="connsiteX1" fmla="*/ 44 w 204428"/>
                  <a:gd name="connsiteY1" fmla="*/ 0 h 163411"/>
                  <a:gd name="connsiteX2" fmla="*/ 44 w 204428"/>
                  <a:gd name="connsiteY2" fmla="*/ 30807 h 163411"/>
                  <a:gd name="connsiteX3" fmla="*/ 147504 w 204428"/>
                  <a:gd name="connsiteY3" fmla="*/ 30807 h 163411"/>
                  <a:gd name="connsiteX4" fmla="*/ 173666 w 204428"/>
                  <a:gd name="connsiteY4" fmla="*/ 56968 h 163411"/>
                  <a:gd name="connsiteX5" fmla="*/ 173666 w 204428"/>
                  <a:gd name="connsiteY5" fmla="*/ 106487 h 163411"/>
                  <a:gd name="connsiteX6" fmla="*/ 147504 w 204428"/>
                  <a:gd name="connsiteY6" fmla="*/ 132648 h 163411"/>
                  <a:gd name="connsiteX7" fmla="*/ 30807 w 204428"/>
                  <a:gd name="connsiteY7" fmla="*/ 132648 h 163411"/>
                  <a:gd name="connsiteX8" fmla="*/ 30807 w 204428"/>
                  <a:gd name="connsiteY8" fmla="*/ 37029 h 163411"/>
                  <a:gd name="connsiteX9" fmla="*/ 0 w 204428"/>
                  <a:gd name="connsiteY9" fmla="*/ 67836 h 163411"/>
                  <a:gd name="connsiteX10" fmla="*/ 0 w 204428"/>
                  <a:gd name="connsiteY10" fmla="*/ 163411 h 163411"/>
                  <a:gd name="connsiteX11" fmla="*/ 147460 w 204428"/>
                  <a:gd name="connsiteY11" fmla="*/ 163411 h 163411"/>
                  <a:gd name="connsiteX12" fmla="*/ 204428 w 204428"/>
                  <a:gd name="connsiteY12" fmla="*/ 106443 h 163411"/>
                  <a:gd name="connsiteX13" fmla="*/ 204428 w 204428"/>
                  <a:gd name="connsiteY13" fmla="*/ 56924 h 163411"/>
                  <a:gd name="connsiteX14" fmla="*/ 147504 w 204428"/>
                  <a:gd name="connsiteY14" fmla="*/ 0 h 16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4428" h="163411">
                    <a:moveTo>
                      <a:pt x="147504" y="0"/>
                    </a:moveTo>
                    <a:lnTo>
                      <a:pt x="44" y="0"/>
                    </a:lnTo>
                    <a:lnTo>
                      <a:pt x="44" y="30807"/>
                    </a:lnTo>
                    <a:lnTo>
                      <a:pt x="147504" y="30807"/>
                    </a:lnTo>
                    <a:cubicBezTo>
                      <a:pt x="161921" y="30807"/>
                      <a:pt x="173666" y="42551"/>
                      <a:pt x="173666" y="56968"/>
                    </a:cubicBezTo>
                    <a:lnTo>
                      <a:pt x="173666" y="106487"/>
                    </a:lnTo>
                    <a:cubicBezTo>
                      <a:pt x="173666" y="120904"/>
                      <a:pt x="161921" y="132648"/>
                      <a:pt x="147504" y="132648"/>
                    </a:cubicBezTo>
                    <a:lnTo>
                      <a:pt x="30807" y="132648"/>
                    </a:lnTo>
                    <a:lnTo>
                      <a:pt x="30807" y="37029"/>
                    </a:lnTo>
                    <a:lnTo>
                      <a:pt x="0" y="67836"/>
                    </a:lnTo>
                    <a:lnTo>
                      <a:pt x="0" y="163411"/>
                    </a:lnTo>
                    <a:lnTo>
                      <a:pt x="147460" y="163411"/>
                    </a:lnTo>
                    <a:cubicBezTo>
                      <a:pt x="178924" y="163411"/>
                      <a:pt x="204428" y="137907"/>
                      <a:pt x="204428" y="106443"/>
                    </a:cubicBezTo>
                    <a:lnTo>
                      <a:pt x="204428" y="56924"/>
                    </a:lnTo>
                    <a:cubicBezTo>
                      <a:pt x="204472" y="25460"/>
                      <a:pt x="178968" y="0"/>
                      <a:pt x="147504" y="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0" name="手繪多邊形: 圖案 19">
                <a:extLst>
                  <a:ext uri="{FF2B5EF4-FFF2-40B4-BE49-F238E27FC236}">
                    <a16:creationId xmlns:a16="http://schemas.microsoft.com/office/drawing/2014/main" id="{1F4D37A8-229A-0DCF-6F63-6EF784FDF246}"/>
                  </a:ext>
                </a:extLst>
              </p:cNvPr>
              <p:cNvSpPr/>
              <p:nvPr/>
            </p:nvSpPr>
            <p:spPr>
              <a:xfrm>
                <a:off x="5034823" y="3005686"/>
                <a:ext cx="167223" cy="166829"/>
              </a:xfrm>
              <a:custGeom>
                <a:avLst/>
                <a:gdLst>
                  <a:gd name="connsiteX0" fmla="*/ 136417 w 167223"/>
                  <a:gd name="connsiteY0" fmla="*/ 97153 h 166829"/>
                  <a:gd name="connsiteX1" fmla="*/ 30807 w 167223"/>
                  <a:gd name="connsiteY1" fmla="*/ 97153 h 166829"/>
                  <a:gd name="connsiteX2" fmla="*/ 0 w 167223"/>
                  <a:gd name="connsiteY2" fmla="*/ 66346 h 166829"/>
                  <a:gd name="connsiteX3" fmla="*/ 136417 w 167223"/>
                  <a:gd name="connsiteY3" fmla="*/ 66346 h 166829"/>
                  <a:gd name="connsiteX4" fmla="*/ 136417 w 167223"/>
                  <a:gd name="connsiteY4" fmla="*/ 0 h 166829"/>
                  <a:gd name="connsiteX5" fmla="*/ 167224 w 167223"/>
                  <a:gd name="connsiteY5" fmla="*/ 0 h 166829"/>
                  <a:gd name="connsiteX6" fmla="*/ 167224 w 167223"/>
                  <a:gd name="connsiteY6" fmla="*/ 166829 h 166829"/>
                  <a:gd name="connsiteX7" fmla="*/ 136417 w 167223"/>
                  <a:gd name="connsiteY7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223" h="166829">
                    <a:moveTo>
                      <a:pt x="136417" y="97153"/>
                    </a:moveTo>
                    <a:lnTo>
                      <a:pt x="30807" y="97153"/>
                    </a:lnTo>
                    <a:lnTo>
                      <a:pt x="0" y="66346"/>
                    </a:lnTo>
                    <a:lnTo>
                      <a:pt x="136417" y="66346"/>
                    </a:lnTo>
                    <a:lnTo>
                      <a:pt x="136417" y="0"/>
                    </a:lnTo>
                    <a:lnTo>
                      <a:pt x="167224" y="0"/>
                    </a:lnTo>
                    <a:lnTo>
                      <a:pt x="167224" y="166829"/>
                    </a:lnTo>
                    <a:lnTo>
                      <a:pt x="136417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1" name="手繪多邊形: 圖案 20">
                <a:extLst>
                  <a:ext uri="{FF2B5EF4-FFF2-40B4-BE49-F238E27FC236}">
                    <a16:creationId xmlns:a16="http://schemas.microsoft.com/office/drawing/2014/main" id="{A3FF5032-E711-346F-74EC-8B49552EB583}"/>
                  </a:ext>
                </a:extLst>
              </p:cNvPr>
              <p:cNvSpPr/>
              <p:nvPr/>
            </p:nvSpPr>
            <p:spPr>
              <a:xfrm>
                <a:off x="4997706" y="3005686"/>
                <a:ext cx="30806" cy="166829"/>
              </a:xfrm>
              <a:custGeom>
                <a:avLst/>
                <a:gdLst>
                  <a:gd name="connsiteX0" fmla="*/ 0 w 30806"/>
                  <a:gd name="connsiteY0" fmla="*/ 0 h 166829"/>
                  <a:gd name="connsiteX1" fmla="*/ 30807 w 30806"/>
                  <a:gd name="connsiteY1" fmla="*/ 0 h 166829"/>
                  <a:gd name="connsiteX2" fmla="*/ 30807 w 30806"/>
                  <a:gd name="connsiteY2" fmla="*/ 166829 h 166829"/>
                  <a:gd name="connsiteX3" fmla="*/ 0 w 30806"/>
                  <a:gd name="connsiteY3" fmla="*/ 166829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6" h="166829">
                    <a:moveTo>
                      <a:pt x="0" y="0"/>
                    </a:moveTo>
                    <a:lnTo>
                      <a:pt x="30807" y="0"/>
                    </a:lnTo>
                    <a:lnTo>
                      <a:pt x="30807" y="166829"/>
                    </a:lnTo>
                    <a:lnTo>
                      <a:pt x="0" y="16682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2" name="手繪多邊形: 圖案 21">
                <a:extLst>
                  <a:ext uri="{FF2B5EF4-FFF2-40B4-BE49-F238E27FC236}">
                    <a16:creationId xmlns:a16="http://schemas.microsoft.com/office/drawing/2014/main" id="{84CF5EB9-0580-54E6-0237-2B9C4104E678}"/>
                  </a:ext>
                </a:extLst>
              </p:cNvPr>
              <p:cNvSpPr/>
              <p:nvPr/>
            </p:nvSpPr>
            <p:spPr>
              <a:xfrm>
                <a:off x="5788294" y="3072032"/>
                <a:ext cx="167004" cy="30806"/>
              </a:xfrm>
              <a:custGeom>
                <a:avLst/>
                <a:gdLst>
                  <a:gd name="connsiteX0" fmla="*/ 167005 w 167004"/>
                  <a:gd name="connsiteY0" fmla="*/ 0 h 30806"/>
                  <a:gd name="connsiteX1" fmla="*/ 167005 w 167004"/>
                  <a:gd name="connsiteY1" fmla="*/ 30807 h 30806"/>
                  <a:gd name="connsiteX2" fmla="*/ 30807 w 167004"/>
                  <a:gd name="connsiteY2" fmla="*/ 30807 h 30806"/>
                  <a:gd name="connsiteX3" fmla="*/ 0 w 167004"/>
                  <a:gd name="connsiteY3" fmla="*/ 0 h 3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004" h="30806">
                    <a:moveTo>
                      <a:pt x="167005" y="0"/>
                    </a:moveTo>
                    <a:lnTo>
                      <a:pt x="167005" y="30807"/>
                    </a:lnTo>
                    <a:lnTo>
                      <a:pt x="30807" y="30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id="{5B724932-C10A-8B56-2BEB-2BDE66A3AA4F}"/>
                  </a:ext>
                </a:extLst>
              </p:cNvPr>
              <p:cNvSpPr/>
              <p:nvPr/>
            </p:nvSpPr>
            <p:spPr>
              <a:xfrm>
                <a:off x="5751264" y="3005686"/>
                <a:ext cx="204033" cy="163455"/>
              </a:xfrm>
              <a:custGeom>
                <a:avLst/>
                <a:gdLst>
                  <a:gd name="connsiteX0" fmla="*/ 30807 w 204033"/>
                  <a:gd name="connsiteY0" fmla="*/ 132648 h 163455"/>
                  <a:gd name="connsiteX1" fmla="*/ 30807 w 204033"/>
                  <a:gd name="connsiteY1" fmla="*/ 30850 h 163455"/>
                  <a:gd name="connsiteX2" fmla="*/ 204034 w 204033"/>
                  <a:gd name="connsiteY2" fmla="*/ 30850 h 163455"/>
                  <a:gd name="connsiteX3" fmla="*/ 204034 w 204033"/>
                  <a:gd name="connsiteY3" fmla="*/ 44 h 163455"/>
                  <a:gd name="connsiteX4" fmla="*/ 0 w 204033"/>
                  <a:gd name="connsiteY4" fmla="*/ 0 h 163455"/>
                  <a:gd name="connsiteX5" fmla="*/ 0 w 204033"/>
                  <a:gd name="connsiteY5" fmla="*/ 163455 h 163455"/>
                  <a:gd name="connsiteX6" fmla="*/ 204034 w 204033"/>
                  <a:gd name="connsiteY6" fmla="*/ 163455 h 163455"/>
                  <a:gd name="connsiteX7" fmla="*/ 204034 w 204033"/>
                  <a:gd name="connsiteY7" fmla="*/ 132648 h 1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033" h="163455">
                    <a:moveTo>
                      <a:pt x="30807" y="132648"/>
                    </a:moveTo>
                    <a:lnTo>
                      <a:pt x="30807" y="30850"/>
                    </a:lnTo>
                    <a:lnTo>
                      <a:pt x="204034" y="30850"/>
                    </a:lnTo>
                    <a:lnTo>
                      <a:pt x="204034" y="44"/>
                    </a:lnTo>
                    <a:lnTo>
                      <a:pt x="0" y="0"/>
                    </a:lnTo>
                    <a:lnTo>
                      <a:pt x="0" y="163455"/>
                    </a:lnTo>
                    <a:lnTo>
                      <a:pt x="204034" y="163455"/>
                    </a:lnTo>
                    <a:lnTo>
                      <a:pt x="204034" y="1326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4" name="手繪多邊形: 圖案 23">
                <a:extLst>
                  <a:ext uri="{FF2B5EF4-FFF2-40B4-BE49-F238E27FC236}">
                    <a16:creationId xmlns:a16="http://schemas.microsoft.com/office/drawing/2014/main" id="{AD7908C8-BC13-E01B-E62A-899BD56433F7}"/>
                  </a:ext>
                </a:extLst>
              </p:cNvPr>
              <p:cNvSpPr/>
              <p:nvPr/>
            </p:nvSpPr>
            <p:spPr>
              <a:xfrm>
                <a:off x="5499772" y="3005686"/>
                <a:ext cx="204515" cy="166829"/>
              </a:xfrm>
              <a:custGeom>
                <a:avLst/>
                <a:gdLst>
                  <a:gd name="connsiteX0" fmla="*/ 204516 w 204515"/>
                  <a:gd name="connsiteY0" fmla="*/ 61000 h 166829"/>
                  <a:gd name="connsiteX1" fmla="*/ 204516 w 204515"/>
                  <a:gd name="connsiteY1" fmla="*/ 52937 h 166829"/>
                  <a:gd name="connsiteX2" fmla="*/ 151579 w 204515"/>
                  <a:gd name="connsiteY2" fmla="*/ 0 h 166829"/>
                  <a:gd name="connsiteX3" fmla="*/ 44 w 204515"/>
                  <a:gd name="connsiteY3" fmla="*/ 0 h 166829"/>
                  <a:gd name="connsiteX4" fmla="*/ 44 w 204515"/>
                  <a:gd name="connsiteY4" fmla="*/ 1490 h 166829"/>
                  <a:gd name="connsiteX5" fmla="*/ 0 w 204515"/>
                  <a:gd name="connsiteY5" fmla="*/ 1490 h 166829"/>
                  <a:gd name="connsiteX6" fmla="*/ 0 w 204515"/>
                  <a:gd name="connsiteY6" fmla="*/ 30807 h 166829"/>
                  <a:gd name="connsiteX7" fmla="*/ 151579 w 204515"/>
                  <a:gd name="connsiteY7" fmla="*/ 30807 h 166829"/>
                  <a:gd name="connsiteX8" fmla="*/ 173709 w 204515"/>
                  <a:gd name="connsiteY8" fmla="*/ 52937 h 166829"/>
                  <a:gd name="connsiteX9" fmla="*/ 173709 w 204515"/>
                  <a:gd name="connsiteY9" fmla="*/ 61000 h 166829"/>
                  <a:gd name="connsiteX10" fmla="*/ 151579 w 204515"/>
                  <a:gd name="connsiteY10" fmla="*/ 83130 h 166829"/>
                  <a:gd name="connsiteX11" fmla="*/ 30851 w 204515"/>
                  <a:gd name="connsiteY11" fmla="*/ 83130 h 166829"/>
                  <a:gd name="connsiteX12" fmla="*/ 30851 w 204515"/>
                  <a:gd name="connsiteY12" fmla="*/ 37073 h 166829"/>
                  <a:gd name="connsiteX13" fmla="*/ 0 w 204515"/>
                  <a:gd name="connsiteY13" fmla="*/ 67924 h 166829"/>
                  <a:gd name="connsiteX14" fmla="*/ 0 w 204515"/>
                  <a:gd name="connsiteY14" fmla="*/ 166829 h 166829"/>
                  <a:gd name="connsiteX15" fmla="*/ 30807 w 204515"/>
                  <a:gd name="connsiteY15" fmla="*/ 166829 h 166829"/>
                  <a:gd name="connsiteX16" fmla="*/ 30807 w 204515"/>
                  <a:gd name="connsiteY16" fmla="*/ 113936 h 166829"/>
                  <a:gd name="connsiteX17" fmla="*/ 135278 w 204515"/>
                  <a:gd name="connsiteY17" fmla="*/ 113936 h 166829"/>
                  <a:gd name="connsiteX18" fmla="*/ 164419 w 204515"/>
                  <a:gd name="connsiteY18" fmla="*/ 166829 h 166829"/>
                  <a:gd name="connsiteX19" fmla="*/ 201142 w 204515"/>
                  <a:gd name="connsiteY19" fmla="*/ 166829 h 166829"/>
                  <a:gd name="connsiteX20" fmla="*/ 169459 w 204515"/>
                  <a:gd name="connsiteY20" fmla="*/ 109554 h 166829"/>
                  <a:gd name="connsiteX21" fmla="*/ 204516 w 204515"/>
                  <a:gd name="connsiteY21" fmla="*/ 61000 h 16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515" h="166829">
                    <a:moveTo>
                      <a:pt x="204516" y="61000"/>
                    </a:moveTo>
                    <a:lnTo>
                      <a:pt x="204516" y="52937"/>
                    </a:lnTo>
                    <a:cubicBezTo>
                      <a:pt x="204516" y="23708"/>
                      <a:pt x="180808" y="0"/>
                      <a:pt x="151579" y="0"/>
                    </a:cubicBezTo>
                    <a:lnTo>
                      <a:pt x="44" y="0"/>
                    </a:lnTo>
                    <a:lnTo>
                      <a:pt x="44" y="1490"/>
                    </a:lnTo>
                    <a:lnTo>
                      <a:pt x="0" y="1490"/>
                    </a:lnTo>
                    <a:lnTo>
                      <a:pt x="0" y="30807"/>
                    </a:lnTo>
                    <a:lnTo>
                      <a:pt x="151579" y="30807"/>
                    </a:lnTo>
                    <a:cubicBezTo>
                      <a:pt x="163762" y="30807"/>
                      <a:pt x="173709" y="40710"/>
                      <a:pt x="173709" y="52937"/>
                    </a:cubicBezTo>
                    <a:lnTo>
                      <a:pt x="173709" y="61000"/>
                    </a:lnTo>
                    <a:cubicBezTo>
                      <a:pt x="173709" y="73182"/>
                      <a:pt x="163806" y="83130"/>
                      <a:pt x="151579" y="83130"/>
                    </a:cubicBezTo>
                    <a:lnTo>
                      <a:pt x="30851" y="83130"/>
                    </a:lnTo>
                    <a:lnTo>
                      <a:pt x="30851" y="37073"/>
                    </a:lnTo>
                    <a:lnTo>
                      <a:pt x="0" y="67924"/>
                    </a:lnTo>
                    <a:lnTo>
                      <a:pt x="0" y="166829"/>
                    </a:lnTo>
                    <a:lnTo>
                      <a:pt x="30807" y="166829"/>
                    </a:lnTo>
                    <a:lnTo>
                      <a:pt x="30807" y="113936"/>
                    </a:lnTo>
                    <a:lnTo>
                      <a:pt x="135278" y="113936"/>
                    </a:lnTo>
                    <a:lnTo>
                      <a:pt x="164419" y="166829"/>
                    </a:lnTo>
                    <a:lnTo>
                      <a:pt x="201142" y="166829"/>
                    </a:lnTo>
                    <a:lnTo>
                      <a:pt x="169459" y="109554"/>
                    </a:lnTo>
                    <a:cubicBezTo>
                      <a:pt x="191413" y="101842"/>
                      <a:pt x="204516" y="82779"/>
                      <a:pt x="204516" y="61000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5" name="手繪多邊形: 圖案 24">
                <a:extLst>
                  <a:ext uri="{FF2B5EF4-FFF2-40B4-BE49-F238E27FC236}">
                    <a16:creationId xmlns:a16="http://schemas.microsoft.com/office/drawing/2014/main" id="{5C6C3838-C544-ECE3-1E3C-B0373BFDC00F}"/>
                  </a:ext>
                </a:extLst>
              </p:cNvPr>
              <p:cNvSpPr/>
              <p:nvPr/>
            </p:nvSpPr>
            <p:spPr>
              <a:xfrm>
                <a:off x="5844868" y="3242191"/>
                <a:ext cx="116741" cy="137337"/>
              </a:xfrm>
              <a:custGeom>
                <a:avLst/>
                <a:gdLst>
                  <a:gd name="connsiteX0" fmla="*/ 16389 w 116741"/>
                  <a:gd name="connsiteY0" fmla="*/ 88 h 137337"/>
                  <a:gd name="connsiteX1" fmla="*/ 16389 w 116741"/>
                  <a:gd name="connsiteY1" fmla="*/ 44348 h 137337"/>
                  <a:gd name="connsiteX2" fmla="*/ 12752 w 116741"/>
                  <a:gd name="connsiteY2" fmla="*/ 92113 h 137337"/>
                  <a:gd name="connsiteX3" fmla="*/ 0 w 116741"/>
                  <a:gd name="connsiteY3" fmla="*/ 127916 h 137337"/>
                  <a:gd name="connsiteX4" fmla="*/ 11394 w 116741"/>
                  <a:gd name="connsiteY4" fmla="*/ 137337 h 137337"/>
                  <a:gd name="connsiteX5" fmla="*/ 25417 w 116741"/>
                  <a:gd name="connsiteY5" fmla="*/ 96977 h 137337"/>
                  <a:gd name="connsiteX6" fmla="*/ 29360 w 116741"/>
                  <a:gd name="connsiteY6" fmla="*/ 44654 h 137337"/>
                  <a:gd name="connsiteX7" fmla="*/ 29360 w 116741"/>
                  <a:gd name="connsiteY7" fmla="*/ 12095 h 137337"/>
                  <a:gd name="connsiteX8" fmla="*/ 68011 w 116741"/>
                  <a:gd name="connsiteY8" fmla="*/ 12095 h 137337"/>
                  <a:gd name="connsiteX9" fmla="*/ 62621 w 116741"/>
                  <a:gd name="connsiteY9" fmla="*/ 27345 h 137337"/>
                  <a:gd name="connsiteX10" fmla="*/ 36942 w 116741"/>
                  <a:gd name="connsiteY10" fmla="*/ 27345 h 137337"/>
                  <a:gd name="connsiteX11" fmla="*/ 36942 w 116741"/>
                  <a:gd name="connsiteY11" fmla="*/ 85978 h 137337"/>
                  <a:gd name="connsiteX12" fmla="*/ 65645 w 116741"/>
                  <a:gd name="connsiteY12" fmla="*/ 85978 h 137337"/>
                  <a:gd name="connsiteX13" fmla="*/ 65645 w 116741"/>
                  <a:gd name="connsiteY13" fmla="*/ 118801 h 137337"/>
                  <a:gd name="connsiteX14" fmla="*/ 60693 w 116741"/>
                  <a:gd name="connsiteY14" fmla="*/ 123753 h 137337"/>
                  <a:gd name="connsiteX15" fmla="*/ 49913 w 116741"/>
                  <a:gd name="connsiteY15" fmla="*/ 123753 h 137337"/>
                  <a:gd name="connsiteX16" fmla="*/ 53462 w 116741"/>
                  <a:gd name="connsiteY16" fmla="*/ 136242 h 137337"/>
                  <a:gd name="connsiteX17" fmla="*/ 64900 w 116741"/>
                  <a:gd name="connsiteY17" fmla="*/ 136242 h 137337"/>
                  <a:gd name="connsiteX18" fmla="*/ 78616 w 116741"/>
                  <a:gd name="connsiteY18" fmla="*/ 123270 h 137337"/>
                  <a:gd name="connsiteX19" fmla="*/ 78616 w 116741"/>
                  <a:gd name="connsiteY19" fmla="*/ 85934 h 137337"/>
                  <a:gd name="connsiteX20" fmla="*/ 108546 w 116741"/>
                  <a:gd name="connsiteY20" fmla="*/ 85934 h 137337"/>
                  <a:gd name="connsiteX21" fmla="*/ 108546 w 116741"/>
                  <a:gd name="connsiteY21" fmla="*/ 27301 h 137337"/>
                  <a:gd name="connsiteX22" fmla="*/ 76031 w 116741"/>
                  <a:gd name="connsiteY22" fmla="*/ 27301 h 137337"/>
                  <a:gd name="connsiteX23" fmla="*/ 81421 w 116741"/>
                  <a:gd name="connsiteY23" fmla="*/ 12051 h 137337"/>
                  <a:gd name="connsiteX24" fmla="*/ 104690 w 116741"/>
                  <a:gd name="connsiteY24" fmla="*/ 12051 h 137337"/>
                  <a:gd name="connsiteX25" fmla="*/ 116741 w 116741"/>
                  <a:gd name="connsiteY25" fmla="*/ 0 h 137337"/>
                  <a:gd name="connsiteX26" fmla="*/ 16389 w 116741"/>
                  <a:gd name="connsiteY26" fmla="*/ 0 h 137337"/>
                  <a:gd name="connsiteX27" fmla="*/ 95575 w 116741"/>
                  <a:gd name="connsiteY27" fmla="*/ 74585 h 137337"/>
                  <a:gd name="connsiteX28" fmla="*/ 49738 w 116741"/>
                  <a:gd name="connsiteY28" fmla="*/ 74585 h 137337"/>
                  <a:gd name="connsiteX29" fmla="*/ 49738 w 116741"/>
                  <a:gd name="connsiteY29" fmla="*/ 61613 h 137337"/>
                  <a:gd name="connsiteX30" fmla="*/ 95575 w 116741"/>
                  <a:gd name="connsiteY30" fmla="*/ 61613 h 137337"/>
                  <a:gd name="connsiteX31" fmla="*/ 95575 w 116741"/>
                  <a:gd name="connsiteY31" fmla="*/ 74585 h 137337"/>
                  <a:gd name="connsiteX32" fmla="*/ 95575 w 116741"/>
                  <a:gd name="connsiteY32" fmla="*/ 51008 h 137337"/>
                  <a:gd name="connsiteX33" fmla="*/ 49738 w 116741"/>
                  <a:gd name="connsiteY33" fmla="*/ 51008 h 137337"/>
                  <a:gd name="connsiteX34" fmla="*/ 49738 w 116741"/>
                  <a:gd name="connsiteY34" fmla="*/ 38651 h 137337"/>
                  <a:gd name="connsiteX35" fmla="*/ 95575 w 116741"/>
                  <a:gd name="connsiteY35" fmla="*/ 38651 h 137337"/>
                  <a:gd name="connsiteX36" fmla="*/ 95575 w 116741"/>
                  <a:gd name="connsiteY36" fmla="*/ 51008 h 13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6741" h="137337">
                    <a:moveTo>
                      <a:pt x="16389" y="88"/>
                    </a:moveTo>
                    <a:lnTo>
                      <a:pt x="16389" y="44348"/>
                    </a:lnTo>
                    <a:cubicBezTo>
                      <a:pt x="16389" y="63279"/>
                      <a:pt x="15162" y="79186"/>
                      <a:pt x="12752" y="92113"/>
                    </a:cubicBezTo>
                    <a:cubicBezTo>
                      <a:pt x="10342" y="105041"/>
                      <a:pt x="6135" y="116829"/>
                      <a:pt x="0" y="127916"/>
                    </a:cubicBezTo>
                    <a:lnTo>
                      <a:pt x="11394" y="137337"/>
                    </a:lnTo>
                    <a:cubicBezTo>
                      <a:pt x="18186" y="125199"/>
                      <a:pt x="22787" y="111877"/>
                      <a:pt x="25417" y="96977"/>
                    </a:cubicBezTo>
                    <a:cubicBezTo>
                      <a:pt x="28046" y="82078"/>
                      <a:pt x="29360" y="64637"/>
                      <a:pt x="29360" y="44654"/>
                    </a:cubicBezTo>
                    <a:lnTo>
                      <a:pt x="29360" y="12095"/>
                    </a:lnTo>
                    <a:lnTo>
                      <a:pt x="68011" y="12095"/>
                    </a:lnTo>
                    <a:lnTo>
                      <a:pt x="62621" y="27345"/>
                    </a:lnTo>
                    <a:lnTo>
                      <a:pt x="36942" y="27345"/>
                    </a:lnTo>
                    <a:lnTo>
                      <a:pt x="36942" y="85978"/>
                    </a:lnTo>
                    <a:lnTo>
                      <a:pt x="65645" y="85978"/>
                    </a:lnTo>
                    <a:lnTo>
                      <a:pt x="65645" y="118801"/>
                    </a:lnTo>
                    <a:cubicBezTo>
                      <a:pt x="65645" y="121561"/>
                      <a:pt x="63410" y="123753"/>
                      <a:pt x="60693" y="123753"/>
                    </a:cubicBezTo>
                    <a:lnTo>
                      <a:pt x="49913" y="123753"/>
                    </a:lnTo>
                    <a:lnTo>
                      <a:pt x="53462" y="136242"/>
                    </a:lnTo>
                    <a:lnTo>
                      <a:pt x="64900" y="136242"/>
                    </a:lnTo>
                    <a:cubicBezTo>
                      <a:pt x="72437" y="136242"/>
                      <a:pt x="78616" y="129493"/>
                      <a:pt x="78616" y="123270"/>
                    </a:cubicBezTo>
                    <a:lnTo>
                      <a:pt x="78616" y="85934"/>
                    </a:lnTo>
                    <a:lnTo>
                      <a:pt x="108546" y="85934"/>
                    </a:lnTo>
                    <a:lnTo>
                      <a:pt x="108546" y="27301"/>
                    </a:lnTo>
                    <a:lnTo>
                      <a:pt x="76031" y="27301"/>
                    </a:lnTo>
                    <a:lnTo>
                      <a:pt x="81421" y="12051"/>
                    </a:lnTo>
                    <a:lnTo>
                      <a:pt x="104690" y="12051"/>
                    </a:lnTo>
                    <a:lnTo>
                      <a:pt x="116741" y="0"/>
                    </a:lnTo>
                    <a:lnTo>
                      <a:pt x="16389" y="0"/>
                    </a:lnTo>
                    <a:close/>
                    <a:moveTo>
                      <a:pt x="95575" y="74585"/>
                    </a:moveTo>
                    <a:lnTo>
                      <a:pt x="49738" y="74585"/>
                    </a:lnTo>
                    <a:lnTo>
                      <a:pt x="49738" y="61613"/>
                    </a:lnTo>
                    <a:lnTo>
                      <a:pt x="95575" y="61613"/>
                    </a:lnTo>
                    <a:lnTo>
                      <a:pt x="95575" y="74585"/>
                    </a:lnTo>
                    <a:close/>
                    <a:moveTo>
                      <a:pt x="95575" y="51008"/>
                    </a:moveTo>
                    <a:lnTo>
                      <a:pt x="49738" y="51008"/>
                    </a:lnTo>
                    <a:lnTo>
                      <a:pt x="49738" y="38651"/>
                    </a:lnTo>
                    <a:lnTo>
                      <a:pt x="95575" y="38651"/>
                    </a:lnTo>
                    <a:lnTo>
                      <a:pt x="95575" y="5100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6" name="手繪多邊形: 圖案 25">
                <a:extLst>
                  <a:ext uri="{FF2B5EF4-FFF2-40B4-BE49-F238E27FC236}">
                    <a16:creationId xmlns:a16="http://schemas.microsoft.com/office/drawing/2014/main" id="{3EE771CC-C623-3F1C-8F9C-A885B6307EB8}"/>
                  </a:ext>
                </a:extLst>
              </p:cNvPr>
              <p:cNvSpPr/>
              <p:nvPr/>
            </p:nvSpPr>
            <p:spPr>
              <a:xfrm>
                <a:off x="5824228" y="3238072"/>
                <a:ext cx="32866" cy="30236"/>
              </a:xfrm>
              <a:custGeom>
                <a:avLst/>
                <a:gdLst>
                  <a:gd name="connsiteX0" fmla="*/ 32866 w 32866"/>
                  <a:gd name="connsiteY0" fmla="*/ 19457 h 30236"/>
                  <a:gd name="connsiteX1" fmla="*/ 8326 w 32866"/>
                  <a:gd name="connsiteY1" fmla="*/ 0 h 30236"/>
                  <a:gd name="connsiteX2" fmla="*/ 0 w 32866"/>
                  <a:gd name="connsiteY2" fmla="*/ 10649 h 30236"/>
                  <a:gd name="connsiteX3" fmla="*/ 24540 w 32866"/>
                  <a:gd name="connsiteY3" fmla="*/ 30237 h 30236"/>
                  <a:gd name="connsiteX4" fmla="*/ 32866 w 32866"/>
                  <a:gd name="connsiteY4" fmla="*/ 19457 h 3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6" h="30236">
                    <a:moveTo>
                      <a:pt x="32866" y="19457"/>
                    </a:moveTo>
                    <a:cubicBezTo>
                      <a:pt x="24715" y="11744"/>
                      <a:pt x="16565" y="5259"/>
                      <a:pt x="8326" y="0"/>
                    </a:cubicBezTo>
                    <a:lnTo>
                      <a:pt x="0" y="10649"/>
                    </a:lnTo>
                    <a:cubicBezTo>
                      <a:pt x="8238" y="16214"/>
                      <a:pt x="16389" y="22743"/>
                      <a:pt x="24540" y="30237"/>
                    </a:cubicBezTo>
                    <a:lnTo>
                      <a:pt x="32866" y="1945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7" name="手繪多邊形: 圖案 26">
                <a:extLst>
                  <a:ext uri="{FF2B5EF4-FFF2-40B4-BE49-F238E27FC236}">
                    <a16:creationId xmlns:a16="http://schemas.microsoft.com/office/drawing/2014/main" id="{ECD13CBB-13B4-8E25-281E-EBCC9F3CD833}"/>
                  </a:ext>
                </a:extLst>
              </p:cNvPr>
              <p:cNvSpPr/>
              <p:nvPr/>
            </p:nvSpPr>
            <p:spPr>
              <a:xfrm>
                <a:off x="5931635" y="3334568"/>
                <a:ext cx="29798" cy="40578"/>
              </a:xfrm>
              <a:custGeom>
                <a:avLst/>
                <a:gdLst>
                  <a:gd name="connsiteX0" fmla="*/ 0 w 29798"/>
                  <a:gd name="connsiteY0" fmla="*/ 6617 h 40578"/>
                  <a:gd name="connsiteX1" fmla="*/ 18055 w 29798"/>
                  <a:gd name="connsiteY1" fmla="*/ 40579 h 40578"/>
                  <a:gd name="connsiteX2" fmla="*/ 29799 w 29798"/>
                  <a:gd name="connsiteY2" fmla="*/ 33655 h 40578"/>
                  <a:gd name="connsiteX3" fmla="*/ 10955 w 29798"/>
                  <a:gd name="connsiteY3" fmla="*/ 0 h 40578"/>
                  <a:gd name="connsiteX4" fmla="*/ 0 w 29798"/>
                  <a:gd name="connsiteY4" fmla="*/ 6617 h 4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8" h="40578">
                    <a:moveTo>
                      <a:pt x="0" y="6617"/>
                    </a:moveTo>
                    <a:cubicBezTo>
                      <a:pt x="6486" y="15995"/>
                      <a:pt x="12489" y="27301"/>
                      <a:pt x="18055" y="40579"/>
                    </a:cubicBezTo>
                    <a:lnTo>
                      <a:pt x="29799" y="33655"/>
                    </a:lnTo>
                    <a:cubicBezTo>
                      <a:pt x="24233" y="20991"/>
                      <a:pt x="17967" y="9772"/>
                      <a:pt x="10955" y="0"/>
                    </a:cubicBezTo>
                    <a:lnTo>
                      <a:pt x="0" y="661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8" name="手繪多邊形: 圖案 27">
                <a:extLst>
                  <a:ext uri="{FF2B5EF4-FFF2-40B4-BE49-F238E27FC236}">
                    <a16:creationId xmlns:a16="http://schemas.microsoft.com/office/drawing/2014/main" id="{D4033070-9A6B-8768-8627-27EBB1426064}"/>
                  </a:ext>
                </a:extLst>
              </p:cNvPr>
              <p:cNvSpPr/>
              <p:nvPr/>
            </p:nvSpPr>
            <p:spPr>
              <a:xfrm>
                <a:off x="5869145" y="3335137"/>
                <a:ext cx="30587" cy="41499"/>
              </a:xfrm>
              <a:custGeom>
                <a:avLst/>
                <a:gdLst>
                  <a:gd name="connsiteX0" fmla="*/ 18975 w 30587"/>
                  <a:gd name="connsiteY0" fmla="*/ 0 h 41499"/>
                  <a:gd name="connsiteX1" fmla="*/ 0 w 30587"/>
                  <a:gd name="connsiteY1" fmla="*/ 32253 h 41499"/>
                  <a:gd name="connsiteX2" fmla="*/ 10035 w 30587"/>
                  <a:gd name="connsiteY2" fmla="*/ 41499 h 41499"/>
                  <a:gd name="connsiteX3" fmla="*/ 22086 w 30587"/>
                  <a:gd name="connsiteY3" fmla="*/ 24233 h 41499"/>
                  <a:gd name="connsiteX4" fmla="*/ 30587 w 30587"/>
                  <a:gd name="connsiteY4" fmla="*/ 5083 h 41499"/>
                  <a:gd name="connsiteX5" fmla="*/ 18975 w 30587"/>
                  <a:gd name="connsiteY5" fmla="*/ 0 h 41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87" h="41499">
                    <a:moveTo>
                      <a:pt x="18975" y="0"/>
                    </a:moveTo>
                    <a:cubicBezTo>
                      <a:pt x="14855" y="12226"/>
                      <a:pt x="8545" y="23006"/>
                      <a:pt x="0" y="32253"/>
                    </a:cubicBezTo>
                    <a:lnTo>
                      <a:pt x="10035" y="41499"/>
                    </a:lnTo>
                    <a:cubicBezTo>
                      <a:pt x="14461" y="36372"/>
                      <a:pt x="18493" y="30588"/>
                      <a:pt x="22086" y="24233"/>
                    </a:cubicBezTo>
                    <a:cubicBezTo>
                      <a:pt x="25679" y="17835"/>
                      <a:pt x="28528" y="11481"/>
                      <a:pt x="30587" y="5083"/>
                    </a:cubicBezTo>
                    <a:lnTo>
                      <a:pt x="18975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29" name="手繪多邊形: 圖案 28">
                <a:extLst>
                  <a:ext uri="{FF2B5EF4-FFF2-40B4-BE49-F238E27FC236}">
                    <a16:creationId xmlns:a16="http://schemas.microsoft.com/office/drawing/2014/main" id="{7A7C8756-2EFC-4127-252A-3CB01FED8326}"/>
                  </a:ext>
                </a:extLst>
              </p:cNvPr>
              <p:cNvSpPr/>
              <p:nvPr/>
            </p:nvSpPr>
            <p:spPr>
              <a:xfrm>
                <a:off x="5816953" y="3275014"/>
                <a:ext cx="36591" cy="32866"/>
              </a:xfrm>
              <a:custGeom>
                <a:avLst/>
                <a:gdLst>
                  <a:gd name="connsiteX0" fmla="*/ 36591 w 36591"/>
                  <a:gd name="connsiteY0" fmla="*/ 22349 h 32866"/>
                  <a:gd name="connsiteX1" fmla="*/ 23313 w 36591"/>
                  <a:gd name="connsiteY1" fmla="*/ 10473 h 32866"/>
                  <a:gd name="connsiteX2" fmla="*/ 8940 w 36591"/>
                  <a:gd name="connsiteY2" fmla="*/ 0 h 32866"/>
                  <a:gd name="connsiteX3" fmla="*/ 0 w 36591"/>
                  <a:gd name="connsiteY3" fmla="*/ 10473 h 32866"/>
                  <a:gd name="connsiteX4" fmla="*/ 27608 w 36591"/>
                  <a:gd name="connsiteY4" fmla="*/ 32866 h 32866"/>
                  <a:gd name="connsiteX5" fmla="*/ 36591 w 36591"/>
                  <a:gd name="connsiteY5" fmla="*/ 22349 h 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91" h="32866">
                    <a:moveTo>
                      <a:pt x="36591" y="22349"/>
                    </a:moveTo>
                    <a:cubicBezTo>
                      <a:pt x="32691" y="18449"/>
                      <a:pt x="28265" y="14461"/>
                      <a:pt x="23313" y="10473"/>
                    </a:cubicBezTo>
                    <a:cubicBezTo>
                      <a:pt x="18361" y="6442"/>
                      <a:pt x="13585" y="2980"/>
                      <a:pt x="8940" y="0"/>
                    </a:cubicBezTo>
                    <a:lnTo>
                      <a:pt x="0" y="10473"/>
                    </a:lnTo>
                    <a:cubicBezTo>
                      <a:pt x="9246" y="16740"/>
                      <a:pt x="18449" y="24190"/>
                      <a:pt x="27608" y="32866"/>
                    </a:cubicBezTo>
                    <a:lnTo>
                      <a:pt x="36591" y="2234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0" name="手繪多邊形: 圖案 29">
                <a:extLst>
                  <a:ext uri="{FF2B5EF4-FFF2-40B4-BE49-F238E27FC236}">
                    <a16:creationId xmlns:a16="http://schemas.microsoft.com/office/drawing/2014/main" id="{CFF500AF-22F9-B914-0199-327DDDD388BF}"/>
                  </a:ext>
                </a:extLst>
              </p:cNvPr>
              <p:cNvSpPr/>
              <p:nvPr/>
            </p:nvSpPr>
            <p:spPr>
              <a:xfrm>
                <a:off x="5818531" y="3320808"/>
                <a:ext cx="31639" cy="58808"/>
              </a:xfrm>
              <a:custGeom>
                <a:avLst/>
                <a:gdLst>
                  <a:gd name="connsiteX0" fmla="*/ 19150 w 31639"/>
                  <a:gd name="connsiteY0" fmla="*/ 0 h 58808"/>
                  <a:gd name="connsiteX1" fmla="*/ 0 w 31639"/>
                  <a:gd name="connsiteY1" fmla="*/ 50176 h 58808"/>
                  <a:gd name="connsiteX2" fmla="*/ 12051 w 31639"/>
                  <a:gd name="connsiteY2" fmla="*/ 58809 h 58808"/>
                  <a:gd name="connsiteX3" fmla="*/ 23620 w 31639"/>
                  <a:gd name="connsiteY3" fmla="*/ 32560 h 58808"/>
                  <a:gd name="connsiteX4" fmla="*/ 31639 w 31639"/>
                  <a:gd name="connsiteY4" fmla="*/ 4295 h 58808"/>
                  <a:gd name="connsiteX5" fmla="*/ 19150 w 31639"/>
                  <a:gd name="connsiteY5" fmla="*/ 0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39" h="58808">
                    <a:moveTo>
                      <a:pt x="19150" y="0"/>
                    </a:moveTo>
                    <a:cubicBezTo>
                      <a:pt x="13892" y="20772"/>
                      <a:pt x="7537" y="37511"/>
                      <a:pt x="0" y="50176"/>
                    </a:cubicBezTo>
                    <a:lnTo>
                      <a:pt x="12051" y="58809"/>
                    </a:lnTo>
                    <a:cubicBezTo>
                      <a:pt x="16389" y="51184"/>
                      <a:pt x="20246" y="42463"/>
                      <a:pt x="23620" y="32560"/>
                    </a:cubicBezTo>
                    <a:cubicBezTo>
                      <a:pt x="26994" y="22700"/>
                      <a:pt x="29667" y="13278"/>
                      <a:pt x="31639" y="4295"/>
                    </a:cubicBezTo>
                    <a:lnTo>
                      <a:pt x="1915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1" name="手繪多邊形: 圖案 30">
                <a:extLst>
                  <a:ext uri="{FF2B5EF4-FFF2-40B4-BE49-F238E27FC236}">
                    <a16:creationId xmlns:a16="http://schemas.microsoft.com/office/drawing/2014/main" id="{11D79B87-C6F3-C754-D56F-EB54E69F26FA}"/>
                  </a:ext>
                </a:extLst>
              </p:cNvPr>
              <p:cNvSpPr/>
              <p:nvPr/>
            </p:nvSpPr>
            <p:spPr>
              <a:xfrm>
                <a:off x="5312215" y="3238072"/>
                <a:ext cx="99957" cy="70246"/>
              </a:xfrm>
              <a:custGeom>
                <a:avLst/>
                <a:gdLst>
                  <a:gd name="connsiteX0" fmla="*/ 42113 w 99957"/>
                  <a:gd name="connsiteY0" fmla="*/ 31333 h 70246"/>
                  <a:gd name="connsiteX1" fmla="*/ 3988 w 99957"/>
                  <a:gd name="connsiteY1" fmla="*/ 31333 h 70246"/>
                  <a:gd name="connsiteX2" fmla="*/ 3988 w 99957"/>
                  <a:gd name="connsiteY2" fmla="*/ 70246 h 70246"/>
                  <a:gd name="connsiteX3" fmla="*/ 94436 w 99957"/>
                  <a:gd name="connsiteY3" fmla="*/ 70246 h 70246"/>
                  <a:gd name="connsiteX4" fmla="*/ 94436 w 99957"/>
                  <a:gd name="connsiteY4" fmla="*/ 31333 h 70246"/>
                  <a:gd name="connsiteX5" fmla="*/ 55215 w 99957"/>
                  <a:gd name="connsiteY5" fmla="*/ 31333 h 70246"/>
                  <a:gd name="connsiteX6" fmla="*/ 55215 w 99957"/>
                  <a:gd name="connsiteY6" fmla="*/ 21779 h 70246"/>
                  <a:gd name="connsiteX7" fmla="*/ 99957 w 99957"/>
                  <a:gd name="connsiteY7" fmla="*/ 21779 h 70246"/>
                  <a:gd name="connsiteX8" fmla="*/ 99957 w 99957"/>
                  <a:gd name="connsiteY8" fmla="*/ 10342 h 70246"/>
                  <a:gd name="connsiteX9" fmla="*/ 55215 w 99957"/>
                  <a:gd name="connsiteY9" fmla="*/ 10342 h 70246"/>
                  <a:gd name="connsiteX10" fmla="*/ 55215 w 99957"/>
                  <a:gd name="connsiteY10" fmla="*/ 0 h 70246"/>
                  <a:gd name="connsiteX11" fmla="*/ 42113 w 99957"/>
                  <a:gd name="connsiteY11" fmla="*/ 0 h 70246"/>
                  <a:gd name="connsiteX12" fmla="*/ 42113 w 99957"/>
                  <a:gd name="connsiteY12" fmla="*/ 10342 h 70246"/>
                  <a:gd name="connsiteX13" fmla="*/ 0 w 99957"/>
                  <a:gd name="connsiteY13" fmla="*/ 10342 h 70246"/>
                  <a:gd name="connsiteX14" fmla="*/ 0 w 99957"/>
                  <a:gd name="connsiteY14" fmla="*/ 21779 h 70246"/>
                  <a:gd name="connsiteX15" fmla="*/ 42113 w 99957"/>
                  <a:gd name="connsiteY15" fmla="*/ 21779 h 70246"/>
                  <a:gd name="connsiteX16" fmla="*/ 42113 w 99957"/>
                  <a:gd name="connsiteY16" fmla="*/ 31333 h 70246"/>
                  <a:gd name="connsiteX17" fmla="*/ 30193 w 99957"/>
                  <a:gd name="connsiteY17" fmla="*/ 59422 h 70246"/>
                  <a:gd name="connsiteX18" fmla="*/ 16608 w 99957"/>
                  <a:gd name="connsiteY18" fmla="*/ 59422 h 70246"/>
                  <a:gd name="connsiteX19" fmla="*/ 16608 w 99957"/>
                  <a:gd name="connsiteY19" fmla="*/ 42157 h 70246"/>
                  <a:gd name="connsiteX20" fmla="*/ 30193 w 99957"/>
                  <a:gd name="connsiteY20" fmla="*/ 42157 h 70246"/>
                  <a:gd name="connsiteX21" fmla="*/ 30193 w 99957"/>
                  <a:gd name="connsiteY21" fmla="*/ 59422 h 70246"/>
                  <a:gd name="connsiteX22" fmla="*/ 67398 w 99957"/>
                  <a:gd name="connsiteY22" fmla="*/ 42157 h 70246"/>
                  <a:gd name="connsiteX23" fmla="*/ 81596 w 99957"/>
                  <a:gd name="connsiteY23" fmla="*/ 42157 h 70246"/>
                  <a:gd name="connsiteX24" fmla="*/ 81596 w 99957"/>
                  <a:gd name="connsiteY24" fmla="*/ 59422 h 70246"/>
                  <a:gd name="connsiteX25" fmla="*/ 67398 w 99957"/>
                  <a:gd name="connsiteY25" fmla="*/ 59422 h 70246"/>
                  <a:gd name="connsiteX26" fmla="*/ 67398 w 99957"/>
                  <a:gd name="connsiteY26" fmla="*/ 42157 h 70246"/>
                  <a:gd name="connsiteX27" fmla="*/ 56136 w 99957"/>
                  <a:gd name="connsiteY27" fmla="*/ 59422 h 70246"/>
                  <a:gd name="connsiteX28" fmla="*/ 41762 w 99957"/>
                  <a:gd name="connsiteY28" fmla="*/ 59422 h 70246"/>
                  <a:gd name="connsiteX29" fmla="*/ 41762 w 99957"/>
                  <a:gd name="connsiteY29" fmla="*/ 42157 h 70246"/>
                  <a:gd name="connsiteX30" fmla="*/ 56136 w 99957"/>
                  <a:gd name="connsiteY30" fmla="*/ 42157 h 70246"/>
                  <a:gd name="connsiteX31" fmla="*/ 56136 w 99957"/>
                  <a:gd name="connsiteY31" fmla="*/ 59422 h 7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9957" h="70246">
                    <a:moveTo>
                      <a:pt x="42113" y="31333"/>
                    </a:moveTo>
                    <a:lnTo>
                      <a:pt x="3988" y="31333"/>
                    </a:lnTo>
                    <a:lnTo>
                      <a:pt x="3988" y="70246"/>
                    </a:lnTo>
                    <a:lnTo>
                      <a:pt x="94436" y="70246"/>
                    </a:lnTo>
                    <a:lnTo>
                      <a:pt x="94436" y="31333"/>
                    </a:lnTo>
                    <a:lnTo>
                      <a:pt x="55215" y="31333"/>
                    </a:lnTo>
                    <a:lnTo>
                      <a:pt x="55215" y="21779"/>
                    </a:lnTo>
                    <a:lnTo>
                      <a:pt x="99957" y="21779"/>
                    </a:lnTo>
                    <a:lnTo>
                      <a:pt x="99957" y="10342"/>
                    </a:lnTo>
                    <a:lnTo>
                      <a:pt x="55215" y="10342"/>
                    </a:lnTo>
                    <a:lnTo>
                      <a:pt x="55215" y="0"/>
                    </a:lnTo>
                    <a:lnTo>
                      <a:pt x="42113" y="0"/>
                    </a:lnTo>
                    <a:lnTo>
                      <a:pt x="42113" y="10342"/>
                    </a:lnTo>
                    <a:lnTo>
                      <a:pt x="0" y="10342"/>
                    </a:lnTo>
                    <a:lnTo>
                      <a:pt x="0" y="21779"/>
                    </a:lnTo>
                    <a:lnTo>
                      <a:pt x="42113" y="21779"/>
                    </a:lnTo>
                    <a:lnTo>
                      <a:pt x="42113" y="31333"/>
                    </a:lnTo>
                    <a:close/>
                    <a:moveTo>
                      <a:pt x="30193" y="59422"/>
                    </a:moveTo>
                    <a:lnTo>
                      <a:pt x="16608" y="59422"/>
                    </a:lnTo>
                    <a:lnTo>
                      <a:pt x="16608" y="42157"/>
                    </a:lnTo>
                    <a:lnTo>
                      <a:pt x="30193" y="42157"/>
                    </a:lnTo>
                    <a:lnTo>
                      <a:pt x="30193" y="59422"/>
                    </a:lnTo>
                    <a:close/>
                    <a:moveTo>
                      <a:pt x="67398" y="42157"/>
                    </a:moveTo>
                    <a:lnTo>
                      <a:pt x="81596" y="42157"/>
                    </a:lnTo>
                    <a:lnTo>
                      <a:pt x="81596" y="59422"/>
                    </a:lnTo>
                    <a:lnTo>
                      <a:pt x="67398" y="59422"/>
                    </a:lnTo>
                    <a:lnTo>
                      <a:pt x="67398" y="42157"/>
                    </a:lnTo>
                    <a:close/>
                    <a:moveTo>
                      <a:pt x="56136" y="59422"/>
                    </a:moveTo>
                    <a:lnTo>
                      <a:pt x="41762" y="59422"/>
                    </a:lnTo>
                    <a:lnTo>
                      <a:pt x="41762" y="42157"/>
                    </a:lnTo>
                    <a:lnTo>
                      <a:pt x="56136" y="42157"/>
                    </a:lnTo>
                    <a:lnTo>
                      <a:pt x="56136" y="59422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2" name="手繪多邊形: 圖案 31">
                <a:extLst>
                  <a:ext uri="{FF2B5EF4-FFF2-40B4-BE49-F238E27FC236}">
                    <a16:creationId xmlns:a16="http://schemas.microsoft.com/office/drawing/2014/main" id="{6E1E0DFD-0C7F-4EA5-D4C3-402F5256BCCB}"/>
                  </a:ext>
                </a:extLst>
              </p:cNvPr>
              <p:cNvSpPr/>
              <p:nvPr/>
            </p:nvSpPr>
            <p:spPr>
              <a:xfrm>
                <a:off x="5305378" y="3336846"/>
                <a:ext cx="22962" cy="37379"/>
              </a:xfrm>
              <a:custGeom>
                <a:avLst/>
                <a:gdLst>
                  <a:gd name="connsiteX0" fmla="*/ 6705 w 22962"/>
                  <a:gd name="connsiteY0" fmla="*/ 15995 h 37379"/>
                  <a:gd name="connsiteX1" fmla="*/ 0 w 22962"/>
                  <a:gd name="connsiteY1" fmla="*/ 30588 h 37379"/>
                  <a:gd name="connsiteX2" fmla="*/ 11569 w 22962"/>
                  <a:gd name="connsiteY2" fmla="*/ 37380 h 37379"/>
                  <a:gd name="connsiteX3" fmla="*/ 18274 w 22962"/>
                  <a:gd name="connsiteY3" fmla="*/ 21166 h 37379"/>
                  <a:gd name="connsiteX4" fmla="*/ 22963 w 22962"/>
                  <a:gd name="connsiteY4" fmla="*/ 3243 h 37379"/>
                  <a:gd name="connsiteX5" fmla="*/ 11087 w 22962"/>
                  <a:gd name="connsiteY5" fmla="*/ 0 h 37379"/>
                  <a:gd name="connsiteX6" fmla="*/ 6705 w 22962"/>
                  <a:gd name="connsiteY6" fmla="*/ 15995 h 3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62" h="37379">
                    <a:moveTo>
                      <a:pt x="6705" y="15995"/>
                    </a:moveTo>
                    <a:cubicBezTo>
                      <a:pt x="4777" y="21516"/>
                      <a:pt x="2542" y="26381"/>
                      <a:pt x="0" y="30588"/>
                    </a:cubicBezTo>
                    <a:lnTo>
                      <a:pt x="11569" y="37380"/>
                    </a:lnTo>
                    <a:cubicBezTo>
                      <a:pt x="14023" y="32735"/>
                      <a:pt x="16258" y="27345"/>
                      <a:pt x="18274" y="21166"/>
                    </a:cubicBezTo>
                    <a:cubicBezTo>
                      <a:pt x="20289" y="14987"/>
                      <a:pt x="21867" y="9027"/>
                      <a:pt x="22963" y="3243"/>
                    </a:cubicBezTo>
                    <a:lnTo>
                      <a:pt x="11087" y="0"/>
                    </a:lnTo>
                    <a:cubicBezTo>
                      <a:pt x="10079" y="5171"/>
                      <a:pt x="8633" y="10473"/>
                      <a:pt x="6705" y="15995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3" name="手繪多邊形: 圖案 32">
                <a:extLst>
                  <a:ext uri="{FF2B5EF4-FFF2-40B4-BE49-F238E27FC236}">
                    <a16:creationId xmlns:a16="http://schemas.microsoft.com/office/drawing/2014/main" id="{8F1F9058-9F76-6124-04E5-BAFFCDA6376B}"/>
                  </a:ext>
                </a:extLst>
              </p:cNvPr>
              <p:cNvSpPr/>
              <p:nvPr/>
            </p:nvSpPr>
            <p:spPr>
              <a:xfrm>
                <a:off x="5382154" y="3334611"/>
                <a:ext cx="25372" cy="27169"/>
              </a:xfrm>
              <a:custGeom>
                <a:avLst/>
                <a:gdLst>
                  <a:gd name="connsiteX0" fmla="*/ 15864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4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4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4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4" name="手繪多邊形: 圖案 33">
                <a:extLst>
                  <a:ext uri="{FF2B5EF4-FFF2-40B4-BE49-F238E27FC236}">
                    <a16:creationId xmlns:a16="http://schemas.microsoft.com/office/drawing/2014/main" id="{D97EB2D2-6C30-D073-A07F-BDB545F5EC6B}"/>
                  </a:ext>
                </a:extLst>
              </p:cNvPr>
              <p:cNvSpPr/>
              <p:nvPr/>
            </p:nvSpPr>
            <p:spPr>
              <a:xfrm>
                <a:off x="5355204" y="3334611"/>
                <a:ext cx="25372" cy="27169"/>
              </a:xfrm>
              <a:custGeom>
                <a:avLst/>
                <a:gdLst>
                  <a:gd name="connsiteX0" fmla="*/ 15863 w 25372"/>
                  <a:gd name="connsiteY0" fmla="*/ 27169 h 27169"/>
                  <a:gd name="connsiteX1" fmla="*/ 25373 w 25372"/>
                  <a:gd name="connsiteY1" fmla="*/ 19939 h 27169"/>
                  <a:gd name="connsiteX2" fmla="*/ 9115 w 25372"/>
                  <a:gd name="connsiteY2" fmla="*/ 0 h 27169"/>
                  <a:gd name="connsiteX3" fmla="*/ 0 w 25372"/>
                  <a:gd name="connsiteY3" fmla="*/ 7143 h 27169"/>
                  <a:gd name="connsiteX4" fmla="*/ 15863 w 25372"/>
                  <a:gd name="connsiteY4" fmla="*/ 27169 h 2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72" h="27169">
                    <a:moveTo>
                      <a:pt x="15863" y="27169"/>
                    </a:moveTo>
                    <a:lnTo>
                      <a:pt x="25373" y="19939"/>
                    </a:lnTo>
                    <a:cubicBezTo>
                      <a:pt x="23226" y="16126"/>
                      <a:pt x="12051" y="2848"/>
                      <a:pt x="9115" y="0"/>
                    </a:cubicBezTo>
                    <a:lnTo>
                      <a:pt x="0" y="7143"/>
                    </a:lnTo>
                    <a:cubicBezTo>
                      <a:pt x="2848" y="10167"/>
                      <a:pt x="13497" y="22787"/>
                      <a:pt x="15863" y="27169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5" name="手繪多邊形: 圖案 34">
                <a:extLst>
                  <a:ext uri="{FF2B5EF4-FFF2-40B4-BE49-F238E27FC236}">
                    <a16:creationId xmlns:a16="http://schemas.microsoft.com/office/drawing/2014/main" id="{FA79BC60-D038-2C46-64CD-232EC1557DD4}"/>
                  </a:ext>
                </a:extLst>
              </p:cNvPr>
              <p:cNvSpPr/>
              <p:nvPr/>
            </p:nvSpPr>
            <p:spPr>
              <a:xfrm>
                <a:off x="5310155" y="3317390"/>
                <a:ext cx="102016" cy="11568"/>
              </a:xfrm>
              <a:custGeom>
                <a:avLst/>
                <a:gdLst>
                  <a:gd name="connsiteX0" fmla="*/ 0 w 102016"/>
                  <a:gd name="connsiteY0" fmla="*/ 0 h 11568"/>
                  <a:gd name="connsiteX1" fmla="*/ 102017 w 102016"/>
                  <a:gd name="connsiteY1" fmla="*/ 0 h 11568"/>
                  <a:gd name="connsiteX2" fmla="*/ 102017 w 102016"/>
                  <a:gd name="connsiteY2" fmla="*/ 11569 h 11568"/>
                  <a:gd name="connsiteX3" fmla="*/ 0 w 102016"/>
                  <a:gd name="connsiteY3" fmla="*/ 11569 h 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16" h="11568">
                    <a:moveTo>
                      <a:pt x="0" y="0"/>
                    </a:moveTo>
                    <a:lnTo>
                      <a:pt x="102017" y="0"/>
                    </a:lnTo>
                    <a:lnTo>
                      <a:pt x="102017" y="11569"/>
                    </a:lnTo>
                    <a:lnTo>
                      <a:pt x="0" y="11569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6" name="手繪多邊形: 圖案 35">
                <a:extLst>
                  <a:ext uri="{FF2B5EF4-FFF2-40B4-BE49-F238E27FC236}">
                    <a16:creationId xmlns:a16="http://schemas.microsoft.com/office/drawing/2014/main" id="{E302DA1F-F7FF-419B-475D-846C73738AC9}"/>
                  </a:ext>
                </a:extLst>
              </p:cNvPr>
              <p:cNvSpPr/>
              <p:nvPr/>
            </p:nvSpPr>
            <p:spPr>
              <a:xfrm>
                <a:off x="5268042" y="3273130"/>
                <a:ext cx="46188" cy="105303"/>
              </a:xfrm>
              <a:custGeom>
                <a:avLst/>
                <a:gdLst>
                  <a:gd name="connsiteX0" fmla="*/ 34400 w 46188"/>
                  <a:gd name="connsiteY0" fmla="*/ 0 h 105303"/>
                  <a:gd name="connsiteX1" fmla="*/ 18975 w 46188"/>
                  <a:gd name="connsiteY1" fmla="*/ 23751 h 105303"/>
                  <a:gd name="connsiteX2" fmla="*/ 0 w 46188"/>
                  <a:gd name="connsiteY2" fmla="*/ 42726 h 105303"/>
                  <a:gd name="connsiteX3" fmla="*/ 7099 w 46188"/>
                  <a:gd name="connsiteY3" fmla="*/ 55522 h 105303"/>
                  <a:gd name="connsiteX4" fmla="*/ 18537 w 46188"/>
                  <a:gd name="connsiteY4" fmla="*/ 44567 h 105303"/>
                  <a:gd name="connsiteX5" fmla="*/ 18537 w 46188"/>
                  <a:gd name="connsiteY5" fmla="*/ 105304 h 105303"/>
                  <a:gd name="connsiteX6" fmla="*/ 31508 w 46188"/>
                  <a:gd name="connsiteY6" fmla="*/ 105304 h 105303"/>
                  <a:gd name="connsiteX7" fmla="*/ 31508 w 46188"/>
                  <a:gd name="connsiteY7" fmla="*/ 28966 h 105303"/>
                  <a:gd name="connsiteX8" fmla="*/ 46188 w 46188"/>
                  <a:gd name="connsiteY8" fmla="*/ 5522 h 105303"/>
                  <a:gd name="connsiteX9" fmla="*/ 34400 w 46188"/>
                  <a:gd name="connsiteY9" fmla="*/ 0 h 1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88" h="105303">
                    <a:moveTo>
                      <a:pt x="34400" y="0"/>
                    </a:moveTo>
                    <a:cubicBezTo>
                      <a:pt x="30368" y="7932"/>
                      <a:pt x="25241" y="15863"/>
                      <a:pt x="18975" y="23751"/>
                    </a:cubicBezTo>
                    <a:cubicBezTo>
                      <a:pt x="12708" y="31683"/>
                      <a:pt x="6354" y="37993"/>
                      <a:pt x="0" y="42726"/>
                    </a:cubicBezTo>
                    <a:lnTo>
                      <a:pt x="7099" y="55522"/>
                    </a:lnTo>
                    <a:cubicBezTo>
                      <a:pt x="11437" y="51929"/>
                      <a:pt x="15206" y="48292"/>
                      <a:pt x="18537" y="44567"/>
                    </a:cubicBezTo>
                    <a:lnTo>
                      <a:pt x="18537" y="105304"/>
                    </a:lnTo>
                    <a:lnTo>
                      <a:pt x="31508" y="105304"/>
                    </a:lnTo>
                    <a:lnTo>
                      <a:pt x="31508" y="28966"/>
                    </a:lnTo>
                    <a:cubicBezTo>
                      <a:pt x="36153" y="23006"/>
                      <a:pt x="41017" y="15162"/>
                      <a:pt x="46188" y="5522"/>
                    </a:cubicBezTo>
                    <a:lnTo>
                      <a:pt x="34400" y="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7" name="手繪多邊形: 圖案 36">
                <a:extLst>
                  <a:ext uri="{FF2B5EF4-FFF2-40B4-BE49-F238E27FC236}">
                    <a16:creationId xmlns:a16="http://schemas.microsoft.com/office/drawing/2014/main" id="{CFA87E06-7B05-E220-63A9-5AE410F72AAE}"/>
                  </a:ext>
                </a:extLst>
              </p:cNvPr>
              <p:cNvSpPr/>
              <p:nvPr/>
            </p:nvSpPr>
            <p:spPr>
              <a:xfrm>
                <a:off x="5268963" y="3238160"/>
                <a:ext cx="42901" cy="49080"/>
              </a:xfrm>
              <a:custGeom>
                <a:avLst/>
                <a:gdLst>
                  <a:gd name="connsiteX0" fmla="*/ 26950 w 42901"/>
                  <a:gd name="connsiteY0" fmla="*/ 29623 h 49080"/>
                  <a:gd name="connsiteX1" fmla="*/ 42902 w 42901"/>
                  <a:gd name="connsiteY1" fmla="*/ 6179 h 49080"/>
                  <a:gd name="connsiteX2" fmla="*/ 31026 w 42901"/>
                  <a:gd name="connsiteY2" fmla="*/ 0 h 49080"/>
                  <a:gd name="connsiteX3" fmla="*/ 0 w 42901"/>
                  <a:gd name="connsiteY3" fmla="*/ 37029 h 49080"/>
                  <a:gd name="connsiteX4" fmla="*/ 7713 w 42901"/>
                  <a:gd name="connsiteY4" fmla="*/ 49080 h 49080"/>
                  <a:gd name="connsiteX5" fmla="*/ 26950 w 42901"/>
                  <a:gd name="connsiteY5" fmla="*/ 29623 h 4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01" h="49080">
                    <a:moveTo>
                      <a:pt x="26950" y="29623"/>
                    </a:moveTo>
                    <a:cubicBezTo>
                      <a:pt x="33173" y="21999"/>
                      <a:pt x="38476" y="14198"/>
                      <a:pt x="42902" y="6179"/>
                    </a:cubicBezTo>
                    <a:lnTo>
                      <a:pt x="31026" y="0"/>
                    </a:lnTo>
                    <a:cubicBezTo>
                      <a:pt x="23532" y="14417"/>
                      <a:pt x="13190" y="26731"/>
                      <a:pt x="0" y="37029"/>
                    </a:cubicBezTo>
                    <a:lnTo>
                      <a:pt x="7713" y="49080"/>
                    </a:lnTo>
                    <a:cubicBezTo>
                      <a:pt x="14286" y="43734"/>
                      <a:pt x="20684" y="37248"/>
                      <a:pt x="26950" y="29623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8" name="手繪多邊形: 圖案 37">
                <a:extLst>
                  <a:ext uri="{FF2B5EF4-FFF2-40B4-BE49-F238E27FC236}">
                    <a16:creationId xmlns:a16="http://schemas.microsoft.com/office/drawing/2014/main" id="{2F1ACA99-D416-CFDB-AD13-4991FC1B2124}"/>
                  </a:ext>
                </a:extLst>
              </p:cNvPr>
              <p:cNvSpPr/>
              <p:nvPr/>
            </p:nvSpPr>
            <p:spPr>
              <a:xfrm>
                <a:off x="5334564" y="3336846"/>
                <a:ext cx="77695" cy="41674"/>
              </a:xfrm>
              <a:custGeom>
                <a:avLst/>
                <a:gdLst>
                  <a:gd name="connsiteX0" fmla="*/ 19588 w 77695"/>
                  <a:gd name="connsiteY0" fmla="*/ 28703 h 41674"/>
                  <a:gd name="connsiteX1" fmla="*/ 14505 w 77695"/>
                  <a:gd name="connsiteY1" fmla="*/ 27476 h 41674"/>
                  <a:gd name="connsiteX2" fmla="*/ 13278 w 77695"/>
                  <a:gd name="connsiteY2" fmla="*/ 22393 h 41674"/>
                  <a:gd name="connsiteX3" fmla="*/ 13278 w 77695"/>
                  <a:gd name="connsiteY3" fmla="*/ 0 h 41674"/>
                  <a:gd name="connsiteX4" fmla="*/ 0 w 77695"/>
                  <a:gd name="connsiteY4" fmla="*/ 0 h 41674"/>
                  <a:gd name="connsiteX5" fmla="*/ 0 w 77695"/>
                  <a:gd name="connsiteY5" fmla="*/ 25767 h 41674"/>
                  <a:gd name="connsiteX6" fmla="*/ 3725 w 77695"/>
                  <a:gd name="connsiteY6" fmla="*/ 38125 h 41674"/>
                  <a:gd name="connsiteX7" fmla="*/ 16214 w 77695"/>
                  <a:gd name="connsiteY7" fmla="*/ 41674 h 41674"/>
                  <a:gd name="connsiteX8" fmla="*/ 64637 w 77695"/>
                  <a:gd name="connsiteY8" fmla="*/ 41674 h 41674"/>
                  <a:gd name="connsiteX9" fmla="*/ 77696 w 77695"/>
                  <a:gd name="connsiteY9" fmla="*/ 28616 h 41674"/>
                  <a:gd name="connsiteX10" fmla="*/ 19588 w 77695"/>
                  <a:gd name="connsiteY10" fmla="*/ 28703 h 4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95" h="41674">
                    <a:moveTo>
                      <a:pt x="19588" y="28703"/>
                    </a:moveTo>
                    <a:cubicBezTo>
                      <a:pt x="17003" y="28703"/>
                      <a:pt x="15338" y="28309"/>
                      <a:pt x="14505" y="27476"/>
                    </a:cubicBezTo>
                    <a:cubicBezTo>
                      <a:pt x="13672" y="26644"/>
                      <a:pt x="13278" y="24978"/>
                      <a:pt x="13278" y="22393"/>
                    </a:cubicBezTo>
                    <a:lnTo>
                      <a:pt x="13278" y="0"/>
                    </a:lnTo>
                    <a:lnTo>
                      <a:pt x="0" y="0"/>
                    </a:lnTo>
                    <a:lnTo>
                      <a:pt x="0" y="25767"/>
                    </a:lnTo>
                    <a:cubicBezTo>
                      <a:pt x="0" y="31639"/>
                      <a:pt x="1227" y="35759"/>
                      <a:pt x="3725" y="38125"/>
                    </a:cubicBezTo>
                    <a:cubicBezTo>
                      <a:pt x="6179" y="40491"/>
                      <a:pt x="10342" y="41674"/>
                      <a:pt x="16214" y="41674"/>
                    </a:cubicBezTo>
                    <a:lnTo>
                      <a:pt x="64637" y="41674"/>
                    </a:lnTo>
                    <a:lnTo>
                      <a:pt x="77696" y="28616"/>
                    </a:lnTo>
                    <a:lnTo>
                      <a:pt x="19588" y="28703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39" name="手繪多邊形: 圖案 38">
                <a:extLst>
                  <a:ext uri="{FF2B5EF4-FFF2-40B4-BE49-F238E27FC236}">
                    <a16:creationId xmlns:a16="http://schemas.microsoft.com/office/drawing/2014/main" id="{3A590B7E-88AF-9F0A-01B8-84B3B1AC0C87}"/>
                  </a:ext>
                </a:extLst>
              </p:cNvPr>
              <p:cNvSpPr/>
              <p:nvPr/>
            </p:nvSpPr>
            <p:spPr>
              <a:xfrm>
                <a:off x="4994419" y="3320808"/>
                <a:ext cx="34443" cy="58808"/>
              </a:xfrm>
              <a:custGeom>
                <a:avLst/>
                <a:gdLst>
                  <a:gd name="connsiteX0" fmla="*/ 0 w 34443"/>
                  <a:gd name="connsiteY0" fmla="*/ 49694 h 58808"/>
                  <a:gd name="connsiteX1" fmla="*/ 11437 w 34443"/>
                  <a:gd name="connsiteY1" fmla="*/ 58809 h 58808"/>
                  <a:gd name="connsiteX2" fmla="*/ 24628 w 34443"/>
                  <a:gd name="connsiteY2" fmla="*/ 32954 h 58808"/>
                  <a:gd name="connsiteX3" fmla="*/ 34444 w 34443"/>
                  <a:gd name="connsiteY3" fmla="*/ 4777 h 58808"/>
                  <a:gd name="connsiteX4" fmla="*/ 22261 w 34443"/>
                  <a:gd name="connsiteY4" fmla="*/ 0 h 58808"/>
                  <a:gd name="connsiteX5" fmla="*/ 0 w 34443"/>
                  <a:gd name="connsiteY5" fmla="*/ 49694 h 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43" h="58808">
                    <a:moveTo>
                      <a:pt x="0" y="49694"/>
                    </a:moveTo>
                    <a:lnTo>
                      <a:pt x="11437" y="58809"/>
                    </a:lnTo>
                    <a:cubicBezTo>
                      <a:pt x="16258" y="51315"/>
                      <a:pt x="20684" y="42682"/>
                      <a:pt x="24628" y="32954"/>
                    </a:cubicBezTo>
                    <a:cubicBezTo>
                      <a:pt x="28572" y="23226"/>
                      <a:pt x="31858" y="13848"/>
                      <a:pt x="34444" y="4777"/>
                    </a:cubicBezTo>
                    <a:lnTo>
                      <a:pt x="22261" y="0"/>
                    </a:lnTo>
                    <a:cubicBezTo>
                      <a:pt x="16170" y="20158"/>
                      <a:pt x="8764" y="36723"/>
                      <a:pt x="0" y="49694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0" name="手繪多邊形: 圖案 39">
                <a:extLst>
                  <a:ext uri="{FF2B5EF4-FFF2-40B4-BE49-F238E27FC236}">
                    <a16:creationId xmlns:a16="http://schemas.microsoft.com/office/drawing/2014/main" id="{2E9712A7-59D1-5C8F-A9A3-3B1378B9DE6D}"/>
                  </a:ext>
                </a:extLst>
              </p:cNvPr>
              <p:cNvSpPr/>
              <p:nvPr/>
            </p:nvSpPr>
            <p:spPr>
              <a:xfrm>
                <a:off x="5000116" y="3238072"/>
                <a:ext cx="33041" cy="28834"/>
              </a:xfrm>
              <a:custGeom>
                <a:avLst/>
                <a:gdLst>
                  <a:gd name="connsiteX0" fmla="*/ 33042 w 33041"/>
                  <a:gd name="connsiteY0" fmla="*/ 17748 h 28834"/>
                  <a:gd name="connsiteX1" fmla="*/ 7713 w 33041"/>
                  <a:gd name="connsiteY1" fmla="*/ 0 h 28834"/>
                  <a:gd name="connsiteX2" fmla="*/ 0 w 33041"/>
                  <a:gd name="connsiteY2" fmla="*/ 10780 h 28834"/>
                  <a:gd name="connsiteX3" fmla="*/ 25460 w 33041"/>
                  <a:gd name="connsiteY3" fmla="*/ 28835 h 28834"/>
                  <a:gd name="connsiteX4" fmla="*/ 33042 w 33041"/>
                  <a:gd name="connsiteY4" fmla="*/ 17748 h 2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41" h="28834">
                    <a:moveTo>
                      <a:pt x="33042" y="17748"/>
                    </a:moveTo>
                    <a:cubicBezTo>
                      <a:pt x="24715" y="10649"/>
                      <a:pt x="16258" y="4733"/>
                      <a:pt x="7713" y="0"/>
                    </a:cubicBezTo>
                    <a:lnTo>
                      <a:pt x="0" y="10780"/>
                    </a:lnTo>
                    <a:cubicBezTo>
                      <a:pt x="8940" y="16214"/>
                      <a:pt x="17441" y="22261"/>
                      <a:pt x="25460" y="28835"/>
                    </a:cubicBezTo>
                    <a:lnTo>
                      <a:pt x="33042" y="17748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1" name="手繪多邊形: 圖案 40">
                <a:extLst>
                  <a:ext uri="{FF2B5EF4-FFF2-40B4-BE49-F238E27FC236}">
                    <a16:creationId xmlns:a16="http://schemas.microsoft.com/office/drawing/2014/main" id="{0989E7F4-71EF-F3F9-7FEB-7B65136140AC}"/>
                  </a:ext>
                </a:extLst>
              </p:cNvPr>
              <p:cNvSpPr/>
              <p:nvPr/>
            </p:nvSpPr>
            <p:spPr>
              <a:xfrm>
                <a:off x="5031887" y="3242235"/>
                <a:ext cx="43032" cy="136329"/>
              </a:xfrm>
              <a:custGeom>
                <a:avLst/>
                <a:gdLst>
                  <a:gd name="connsiteX0" fmla="*/ 2498 w 43032"/>
                  <a:gd name="connsiteY0" fmla="*/ 12840 h 136329"/>
                  <a:gd name="connsiteX1" fmla="*/ 30281 w 43032"/>
                  <a:gd name="connsiteY1" fmla="*/ 12840 h 136329"/>
                  <a:gd name="connsiteX2" fmla="*/ 30281 w 43032"/>
                  <a:gd name="connsiteY2" fmla="*/ 35364 h 136329"/>
                  <a:gd name="connsiteX3" fmla="*/ 4338 w 43032"/>
                  <a:gd name="connsiteY3" fmla="*/ 35364 h 136329"/>
                  <a:gd name="connsiteX4" fmla="*/ 0 w 43032"/>
                  <a:gd name="connsiteY4" fmla="*/ 84269 h 136329"/>
                  <a:gd name="connsiteX5" fmla="*/ 28396 w 43032"/>
                  <a:gd name="connsiteY5" fmla="*/ 84269 h 136329"/>
                  <a:gd name="connsiteX6" fmla="*/ 26074 w 43032"/>
                  <a:gd name="connsiteY6" fmla="*/ 114375 h 136329"/>
                  <a:gd name="connsiteX7" fmla="*/ 17572 w 43032"/>
                  <a:gd name="connsiteY7" fmla="*/ 122569 h 136329"/>
                  <a:gd name="connsiteX8" fmla="*/ 2147 w 43032"/>
                  <a:gd name="connsiteY8" fmla="*/ 122569 h 136329"/>
                  <a:gd name="connsiteX9" fmla="*/ 5215 w 43032"/>
                  <a:gd name="connsiteY9" fmla="*/ 136329 h 136329"/>
                  <a:gd name="connsiteX10" fmla="*/ 20509 w 43032"/>
                  <a:gd name="connsiteY10" fmla="*/ 136329 h 136329"/>
                  <a:gd name="connsiteX11" fmla="*/ 38870 w 43032"/>
                  <a:gd name="connsiteY11" fmla="*/ 118275 h 136329"/>
                  <a:gd name="connsiteX12" fmla="*/ 41631 w 43032"/>
                  <a:gd name="connsiteY12" fmla="*/ 71517 h 136329"/>
                  <a:gd name="connsiteX13" fmla="*/ 14636 w 43032"/>
                  <a:gd name="connsiteY13" fmla="*/ 71517 h 136329"/>
                  <a:gd name="connsiteX14" fmla="*/ 16477 w 43032"/>
                  <a:gd name="connsiteY14" fmla="*/ 47897 h 136329"/>
                  <a:gd name="connsiteX15" fmla="*/ 43033 w 43032"/>
                  <a:gd name="connsiteY15" fmla="*/ 47897 h 136329"/>
                  <a:gd name="connsiteX16" fmla="*/ 43033 w 43032"/>
                  <a:gd name="connsiteY16" fmla="*/ 0 h 136329"/>
                  <a:gd name="connsiteX17" fmla="*/ 2454 w 43032"/>
                  <a:gd name="connsiteY17" fmla="*/ 0 h 136329"/>
                  <a:gd name="connsiteX18" fmla="*/ 2454 w 43032"/>
                  <a:gd name="connsiteY18" fmla="*/ 12840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032" h="136329">
                    <a:moveTo>
                      <a:pt x="2498" y="12840"/>
                    </a:moveTo>
                    <a:lnTo>
                      <a:pt x="30281" y="12840"/>
                    </a:lnTo>
                    <a:lnTo>
                      <a:pt x="30281" y="35364"/>
                    </a:lnTo>
                    <a:lnTo>
                      <a:pt x="4338" y="35364"/>
                    </a:lnTo>
                    <a:cubicBezTo>
                      <a:pt x="3812" y="52937"/>
                      <a:pt x="2366" y="69282"/>
                      <a:pt x="0" y="84269"/>
                    </a:cubicBezTo>
                    <a:lnTo>
                      <a:pt x="28396" y="84269"/>
                    </a:lnTo>
                    <a:cubicBezTo>
                      <a:pt x="28396" y="95093"/>
                      <a:pt x="27608" y="105085"/>
                      <a:pt x="26074" y="114375"/>
                    </a:cubicBezTo>
                    <a:cubicBezTo>
                      <a:pt x="24935" y="121781"/>
                      <a:pt x="21516" y="122569"/>
                      <a:pt x="17572" y="122569"/>
                    </a:cubicBezTo>
                    <a:lnTo>
                      <a:pt x="2147" y="122569"/>
                    </a:lnTo>
                    <a:lnTo>
                      <a:pt x="5215" y="136329"/>
                    </a:lnTo>
                    <a:lnTo>
                      <a:pt x="20509" y="136329"/>
                    </a:lnTo>
                    <a:cubicBezTo>
                      <a:pt x="33787" y="136329"/>
                      <a:pt x="37687" y="127916"/>
                      <a:pt x="38870" y="118275"/>
                    </a:cubicBezTo>
                    <a:cubicBezTo>
                      <a:pt x="40579" y="104690"/>
                      <a:pt x="41631" y="89090"/>
                      <a:pt x="41631" y="71517"/>
                    </a:cubicBezTo>
                    <a:lnTo>
                      <a:pt x="14636" y="71517"/>
                    </a:lnTo>
                    <a:cubicBezTo>
                      <a:pt x="15644" y="61964"/>
                      <a:pt x="16302" y="54076"/>
                      <a:pt x="16477" y="47897"/>
                    </a:cubicBezTo>
                    <a:lnTo>
                      <a:pt x="43033" y="47897"/>
                    </a:lnTo>
                    <a:lnTo>
                      <a:pt x="43033" y="0"/>
                    </a:lnTo>
                    <a:lnTo>
                      <a:pt x="2454" y="0"/>
                    </a:lnTo>
                    <a:lnTo>
                      <a:pt x="2454" y="12840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2" name="手繪多邊形: 圖案 41">
                <a:extLst>
                  <a:ext uri="{FF2B5EF4-FFF2-40B4-BE49-F238E27FC236}">
                    <a16:creationId xmlns:a16="http://schemas.microsoft.com/office/drawing/2014/main" id="{8874EF5F-FE7B-0591-B1BD-C6D5453B6A64}"/>
                  </a:ext>
                </a:extLst>
              </p:cNvPr>
              <p:cNvSpPr/>
              <p:nvPr/>
            </p:nvSpPr>
            <p:spPr>
              <a:xfrm>
                <a:off x="4992886" y="3275145"/>
                <a:ext cx="35188" cy="30675"/>
              </a:xfrm>
              <a:custGeom>
                <a:avLst/>
                <a:gdLst>
                  <a:gd name="connsiteX0" fmla="*/ 35189 w 35188"/>
                  <a:gd name="connsiteY0" fmla="*/ 20027 h 30675"/>
                  <a:gd name="connsiteX1" fmla="*/ 22218 w 35188"/>
                  <a:gd name="connsiteY1" fmla="*/ 9553 h 30675"/>
                  <a:gd name="connsiteX2" fmla="*/ 8019 w 35188"/>
                  <a:gd name="connsiteY2" fmla="*/ 0 h 30675"/>
                  <a:gd name="connsiteX3" fmla="*/ 0 w 35188"/>
                  <a:gd name="connsiteY3" fmla="*/ 10780 h 30675"/>
                  <a:gd name="connsiteX4" fmla="*/ 27170 w 35188"/>
                  <a:gd name="connsiteY4" fmla="*/ 30675 h 30675"/>
                  <a:gd name="connsiteX5" fmla="*/ 35189 w 35188"/>
                  <a:gd name="connsiteY5" fmla="*/ 20027 h 3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88" h="30675">
                    <a:moveTo>
                      <a:pt x="35189" y="20027"/>
                    </a:moveTo>
                    <a:cubicBezTo>
                      <a:pt x="31376" y="16652"/>
                      <a:pt x="27038" y="13147"/>
                      <a:pt x="22218" y="9553"/>
                    </a:cubicBezTo>
                    <a:cubicBezTo>
                      <a:pt x="17397" y="5960"/>
                      <a:pt x="12665" y="2761"/>
                      <a:pt x="8019" y="0"/>
                    </a:cubicBezTo>
                    <a:lnTo>
                      <a:pt x="0" y="10780"/>
                    </a:lnTo>
                    <a:cubicBezTo>
                      <a:pt x="8633" y="16126"/>
                      <a:pt x="17704" y="22787"/>
                      <a:pt x="27170" y="30675"/>
                    </a:cubicBezTo>
                    <a:lnTo>
                      <a:pt x="35189" y="20027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3" name="手繪多邊形: 圖案 42">
                <a:extLst>
                  <a:ext uri="{FF2B5EF4-FFF2-40B4-BE49-F238E27FC236}">
                    <a16:creationId xmlns:a16="http://schemas.microsoft.com/office/drawing/2014/main" id="{7AD8720F-CF74-A982-3B1A-C2181B83525E}"/>
                  </a:ext>
                </a:extLst>
              </p:cNvPr>
              <p:cNvSpPr/>
              <p:nvPr/>
            </p:nvSpPr>
            <p:spPr>
              <a:xfrm>
                <a:off x="5076503" y="3242191"/>
                <a:ext cx="61738" cy="136329"/>
              </a:xfrm>
              <a:custGeom>
                <a:avLst/>
                <a:gdLst>
                  <a:gd name="connsiteX0" fmla="*/ 61739 w 61738"/>
                  <a:gd name="connsiteY0" fmla="*/ 124585 h 136329"/>
                  <a:gd name="connsiteX1" fmla="*/ 50959 w 61738"/>
                  <a:gd name="connsiteY1" fmla="*/ 69457 h 136329"/>
                  <a:gd name="connsiteX2" fmla="*/ 37462 w 61738"/>
                  <a:gd name="connsiteY2" fmla="*/ 72087 h 136329"/>
                  <a:gd name="connsiteX3" fmla="*/ 47059 w 61738"/>
                  <a:gd name="connsiteY3" fmla="*/ 121123 h 136329"/>
                  <a:gd name="connsiteX4" fmla="*/ 18224 w 61738"/>
                  <a:gd name="connsiteY4" fmla="*/ 121123 h 136329"/>
                  <a:gd name="connsiteX5" fmla="*/ 15025 w 61738"/>
                  <a:gd name="connsiteY5" fmla="*/ 117267 h 136329"/>
                  <a:gd name="connsiteX6" fmla="*/ 32028 w 61738"/>
                  <a:gd name="connsiteY6" fmla="*/ 0 h 136329"/>
                  <a:gd name="connsiteX7" fmla="*/ 18312 w 61738"/>
                  <a:gd name="connsiteY7" fmla="*/ 0 h 136329"/>
                  <a:gd name="connsiteX8" fmla="*/ 10468 w 61738"/>
                  <a:gd name="connsiteY8" fmla="*/ 65864 h 136329"/>
                  <a:gd name="connsiteX9" fmla="*/ 257 w 61738"/>
                  <a:gd name="connsiteY9" fmla="*/ 123008 h 136329"/>
                  <a:gd name="connsiteX10" fmla="*/ 11870 w 61738"/>
                  <a:gd name="connsiteY10" fmla="*/ 136329 h 136329"/>
                  <a:gd name="connsiteX11" fmla="*/ 50082 w 61738"/>
                  <a:gd name="connsiteY11" fmla="*/ 136329 h 136329"/>
                  <a:gd name="connsiteX12" fmla="*/ 50082 w 61738"/>
                  <a:gd name="connsiteY12" fmla="*/ 136329 h 136329"/>
                  <a:gd name="connsiteX13" fmla="*/ 61739 w 61738"/>
                  <a:gd name="connsiteY13" fmla="*/ 124585 h 13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738" h="136329">
                    <a:moveTo>
                      <a:pt x="61739" y="124585"/>
                    </a:moveTo>
                    <a:lnTo>
                      <a:pt x="50959" y="69457"/>
                    </a:lnTo>
                    <a:lnTo>
                      <a:pt x="37462" y="72087"/>
                    </a:lnTo>
                    <a:lnTo>
                      <a:pt x="47059" y="121123"/>
                    </a:lnTo>
                    <a:lnTo>
                      <a:pt x="18224" y="121123"/>
                    </a:lnTo>
                    <a:cubicBezTo>
                      <a:pt x="16164" y="121123"/>
                      <a:pt x="14631" y="119283"/>
                      <a:pt x="15025" y="117267"/>
                    </a:cubicBezTo>
                    <a:cubicBezTo>
                      <a:pt x="17873" y="101973"/>
                      <a:pt x="28391" y="40973"/>
                      <a:pt x="32028" y="0"/>
                    </a:cubicBezTo>
                    <a:lnTo>
                      <a:pt x="18312" y="0"/>
                    </a:lnTo>
                    <a:cubicBezTo>
                      <a:pt x="16559" y="20771"/>
                      <a:pt x="14324" y="41674"/>
                      <a:pt x="10468" y="65864"/>
                    </a:cubicBezTo>
                    <a:cubicBezTo>
                      <a:pt x="7006" y="87687"/>
                      <a:pt x="2098" y="112447"/>
                      <a:pt x="257" y="123008"/>
                    </a:cubicBezTo>
                    <a:cubicBezTo>
                      <a:pt x="-1452" y="132867"/>
                      <a:pt x="5691" y="136329"/>
                      <a:pt x="11870" y="136329"/>
                    </a:cubicBezTo>
                    <a:lnTo>
                      <a:pt x="50082" y="136329"/>
                    </a:lnTo>
                    <a:lnTo>
                      <a:pt x="50082" y="136329"/>
                    </a:lnTo>
                    <a:lnTo>
                      <a:pt x="61739" y="12458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4" name="手繪多邊形: 圖案 43">
                <a:extLst>
                  <a:ext uri="{FF2B5EF4-FFF2-40B4-BE49-F238E27FC236}">
                    <a16:creationId xmlns:a16="http://schemas.microsoft.com/office/drawing/2014/main" id="{723DFAEB-6712-1E3E-24A4-2A506D623B24}"/>
                  </a:ext>
                </a:extLst>
              </p:cNvPr>
              <p:cNvSpPr/>
              <p:nvPr/>
            </p:nvSpPr>
            <p:spPr>
              <a:xfrm>
                <a:off x="5547450" y="3288949"/>
                <a:ext cx="60517" cy="89571"/>
              </a:xfrm>
              <a:custGeom>
                <a:avLst/>
                <a:gdLst>
                  <a:gd name="connsiteX0" fmla="*/ 0 w 60517"/>
                  <a:gd name="connsiteY0" fmla="*/ 89572 h 89571"/>
                  <a:gd name="connsiteX1" fmla="*/ 13278 w 60517"/>
                  <a:gd name="connsiteY1" fmla="*/ 89572 h 89571"/>
                  <a:gd name="connsiteX2" fmla="*/ 13278 w 60517"/>
                  <a:gd name="connsiteY2" fmla="*/ 59466 h 89571"/>
                  <a:gd name="connsiteX3" fmla="*/ 47546 w 60517"/>
                  <a:gd name="connsiteY3" fmla="*/ 59466 h 89571"/>
                  <a:gd name="connsiteX4" fmla="*/ 47546 w 60517"/>
                  <a:gd name="connsiteY4" fmla="*/ 71824 h 89571"/>
                  <a:gd name="connsiteX5" fmla="*/ 42595 w 60517"/>
                  <a:gd name="connsiteY5" fmla="*/ 76776 h 89571"/>
                  <a:gd name="connsiteX6" fmla="*/ 27520 w 60517"/>
                  <a:gd name="connsiteY6" fmla="*/ 76776 h 89571"/>
                  <a:gd name="connsiteX7" fmla="*/ 31201 w 60517"/>
                  <a:gd name="connsiteY7" fmla="*/ 89528 h 89571"/>
                  <a:gd name="connsiteX8" fmla="*/ 43603 w 60517"/>
                  <a:gd name="connsiteY8" fmla="*/ 89528 h 89571"/>
                  <a:gd name="connsiteX9" fmla="*/ 60518 w 60517"/>
                  <a:gd name="connsiteY9" fmla="*/ 72393 h 89571"/>
                  <a:gd name="connsiteX10" fmla="*/ 60518 w 60517"/>
                  <a:gd name="connsiteY10" fmla="*/ 0 h 89571"/>
                  <a:gd name="connsiteX11" fmla="*/ 44 w 60517"/>
                  <a:gd name="connsiteY11" fmla="*/ 0 h 89571"/>
                  <a:gd name="connsiteX12" fmla="*/ 44 w 60517"/>
                  <a:gd name="connsiteY12" fmla="*/ 89572 h 89571"/>
                  <a:gd name="connsiteX13" fmla="*/ 13278 w 60517"/>
                  <a:gd name="connsiteY13" fmla="*/ 11963 h 89571"/>
                  <a:gd name="connsiteX14" fmla="*/ 47546 w 60517"/>
                  <a:gd name="connsiteY14" fmla="*/ 11963 h 89571"/>
                  <a:gd name="connsiteX15" fmla="*/ 47546 w 60517"/>
                  <a:gd name="connsiteY15" fmla="*/ 24453 h 89571"/>
                  <a:gd name="connsiteX16" fmla="*/ 13278 w 60517"/>
                  <a:gd name="connsiteY16" fmla="*/ 24453 h 89571"/>
                  <a:gd name="connsiteX17" fmla="*/ 13278 w 60517"/>
                  <a:gd name="connsiteY17" fmla="*/ 11963 h 89571"/>
                  <a:gd name="connsiteX18" fmla="*/ 13278 w 60517"/>
                  <a:gd name="connsiteY18" fmla="*/ 35715 h 89571"/>
                  <a:gd name="connsiteX19" fmla="*/ 47546 w 60517"/>
                  <a:gd name="connsiteY19" fmla="*/ 35715 h 89571"/>
                  <a:gd name="connsiteX20" fmla="*/ 47546 w 60517"/>
                  <a:gd name="connsiteY20" fmla="*/ 48204 h 89571"/>
                  <a:gd name="connsiteX21" fmla="*/ 13278 w 60517"/>
                  <a:gd name="connsiteY21" fmla="*/ 48204 h 89571"/>
                  <a:gd name="connsiteX22" fmla="*/ 13278 w 60517"/>
                  <a:gd name="connsiteY22" fmla="*/ 35715 h 8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517" h="89571">
                    <a:moveTo>
                      <a:pt x="0" y="89572"/>
                    </a:moveTo>
                    <a:lnTo>
                      <a:pt x="13278" y="89572"/>
                    </a:lnTo>
                    <a:lnTo>
                      <a:pt x="13278" y="59466"/>
                    </a:lnTo>
                    <a:lnTo>
                      <a:pt x="47546" y="59466"/>
                    </a:lnTo>
                    <a:lnTo>
                      <a:pt x="47546" y="71824"/>
                    </a:lnTo>
                    <a:cubicBezTo>
                      <a:pt x="47546" y="74585"/>
                      <a:pt x="45312" y="76776"/>
                      <a:pt x="42595" y="76776"/>
                    </a:cubicBezTo>
                    <a:lnTo>
                      <a:pt x="27520" y="76776"/>
                    </a:lnTo>
                    <a:lnTo>
                      <a:pt x="31201" y="89528"/>
                    </a:lnTo>
                    <a:lnTo>
                      <a:pt x="43603" y="89528"/>
                    </a:lnTo>
                    <a:cubicBezTo>
                      <a:pt x="53068" y="89528"/>
                      <a:pt x="60518" y="84182"/>
                      <a:pt x="60518" y="72393"/>
                    </a:cubicBezTo>
                    <a:lnTo>
                      <a:pt x="60518" y="0"/>
                    </a:lnTo>
                    <a:lnTo>
                      <a:pt x="44" y="0"/>
                    </a:lnTo>
                    <a:lnTo>
                      <a:pt x="44" y="89572"/>
                    </a:lnTo>
                    <a:close/>
                    <a:moveTo>
                      <a:pt x="13278" y="11963"/>
                    </a:moveTo>
                    <a:lnTo>
                      <a:pt x="47546" y="11963"/>
                    </a:lnTo>
                    <a:lnTo>
                      <a:pt x="47546" y="24453"/>
                    </a:lnTo>
                    <a:lnTo>
                      <a:pt x="13278" y="24453"/>
                    </a:lnTo>
                    <a:lnTo>
                      <a:pt x="13278" y="11963"/>
                    </a:lnTo>
                    <a:close/>
                    <a:moveTo>
                      <a:pt x="13278" y="35715"/>
                    </a:moveTo>
                    <a:lnTo>
                      <a:pt x="47546" y="35715"/>
                    </a:lnTo>
                    <a:lnTo>
                      <a:pt x="47546" y="48204"/>
                    </a:lnTo>
                    <a:lnTo>
                      <a:pt x="13278" y="48204"/>
                    </a:lnTo>
                    <a:lnTo>
                      <a:pt x="13278" y="3571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5" name="手繪多邊形: 圖案 44">
                <a:extLst>
                  <a:ext uri="{FF2B5EF4-FFF2-40B4-BE49-F238E27FC236}">
                    <a16:creationId xmlns:a16="http://schemas.microsoft.com/office/drawing/2014/main" id="{66A686D1-C8B0-7CEC-61C4-45A63BBF76C6}"/>
                  </a:ext>
                </a:extLst>
              </p:cNvPr>
              <p:cNvSpPr/>
              <p:nvPr/>
            </p:nvSpPr>
            <p:spPr>
              <a:xfrm>
                <a:off x="5621026" y="3310159"/>
                <a:ext cx="62665" cy="68405"/>
              </a:xfrm>
              <a:custGeom>
                <a:avLst/>
                <a:gdLst>
                  <a:gd name="connsiteX0" fmla="*/ 19588 w 62665"/>
                  <a:gd name="connsiteY0" fmla="*/ 55391 h 68405"/>
                  <a:gd name="connsiteX1" fmla="*/ 14505 w 62665"/>
                  <a:gd name="connsiteY1" fmla="*/ 54164 h 68405"/>
                  <a:gd name="connsiteX2" fmla="*/ 13278 w 62665"/>
                  <a:gd name="connsiteY2" fmla="*/ 49080 h 68405"/>
                  <a:gd name="connsiteX3" fmla="*/ 13278 w 62665"/>
                  <a:gd name="connsiteY3" fmla="*/ 28572 h 68405"/>
                  <a:gd name="connsiteX4" fmla="*/ 57363 w 62665"/>
                  <a:gd name="connsiteY4" fmla="*/ 28572 h 68405"/>
                  <a:gd name="connsiteX5" fmla="*/ 57363 w 62665"/>
                  <a:gd name="connsiteY5" fmla="*/ 16039 h 68405"/>
                  <a:gd name="connsiteX6" fmla="*/ 13278 w 62665"/>
                  <a:gd name="connsiteY6" fmla="*/ 16039 h 68405"/>
                  <a:gd name="connsiteX7" fmla="*/ 13278 w 62665"/>
                  <a:gd name="connsiteY7" fmla="*/ 0 h 68405"/>
                  <a:gd name="connsiteX8" fmla="*/ 0 w 62665"/>
                  <a:gd name="connsiteY8" fmla="*/ 0 h 68405"/>
                  <a:gd name="connsiteX9" fmla="*/ 0 w 62665"/>
                  <a:gd name="connsiteY9" fmla="*/ 52498 h 68405"/>
                  <a:gd name="connsiteX10" fmla="*/ 3725 w 62665"/>
                  <a:gd name="connsiteY10" fmla="*/ 64856 h 68405"/>
                  <a:gd name="connsiteX11" fmla="*/ 16214 w 62665"/>
                  <a:gd name="connsiteY11" fmla="*/ 68406 h 68405"/>
                  <a:gd name="connsiteX12" fmla="*/ 49650 w 62665"/>
                  <a:gd name="connsiteY12" fmla="*/ 68406 h 68405"/>
                  <a:gd name="connsiteX13" fmla="*/ 62665 w 62665"/>
                  <a:gd name="connsiteY13" fmla="*/ 55391 h 68405"/>
                  <a:gd name="connsiteX14" fmla="*/ 19588 w 62665"/>
                  <a:gd name="connsiteY14" fmla="*/ 55391 h 6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665" h="68405">
                    <a:moveTo>
                      <a:pt x="19588" y="55391"/>
                    </a:moveTo>
                    <a:cubicBezTo>
                      <a:pt x="17003" y="55391"/>
                      <a:pt x="15338" y="54996"/>
                      <a:pt x="14505" y="54164"/>
                    </a:cubicBezTo>
                    <a:cubicBezTo>
                      <a:pt x="13672" y="53331"/>
                      <a:pt x="13278" y="51666"/>
                      <a:pt x="13278" y="49080"/>
                    </a:cubicBezTo>
                    <a:lnTo>
                      <a:pt x="13278" y="28572"/>
                    </a:lnTo>
                    <a:lnTo>
                      <a:pt x="57363" y="28572"/>
                    </a:lnTo>
                    <a:lnTo>
                      <a:pt x="57363" y="16039"/>
                    </a:lnTo>
                    <a:lnTo>
                      <a:pt x="13278" y="16039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52498"/>
                    </a:lnTo>
                    <a:cubicBezTo>
                      <a:pt x="0" y="58371"/>
                      <a:pt x="1227" y="62490"/>
                      <a:pt x="3725" y="64856"/>
                    </a:cubicBezTo>
                    <a:cubicBezTo>
                      <a:pt x="6179" y="67223"/>
                      <a:pt x="10342" y="68406"/>
                      <a:pt x="16214" y="68406"/>
                    </a:cubicBezTo>
                    <a:lnTo>
                      <a:pt x="49650" y="68406"/>
                    </a:lnTo>
                    <a:lnTo>
                      <a:pt x="62665" y="55391"/>
                    </a:lnTo>
                    <a:lnTo>
                      <a:pt x="19588" y="55391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6" name="手繪多邊形: 圖案 45">
                <a:extLst>
                  <a:ext uri="{FF2B5EF4-FFF2-40B4-BE49-F238E27FC236}">
                    <a16:creationId xmlns:a16="http://schemas.microsoft.com/office/drawing/2014/main" id="{DECC2556-5D71-128D-259A-D5DE78E99DEC}"/>
                  </a:ext>
                </a:extLst>
              </p:cNvPr>
              <p:cNvSpPr/>
              <p:nvPr/>
            </p:nvSpPr>
            <p:spPr>
              <a:xfrm>
                <a:off x="5621026" y="3239913"/>
                <a:ext cx="57362" cy="62358"/>
              </a:xfrm>
              <a:custGeom>
                <a:avLst/>
                <a:gdLst>
                  <a:gd name="connsiteX0" fmla="*/ 16170 w 57362"/>
                  <a:gd name="connsiteY0" fmla="*/ 62358 h 62358"/>
                  <a:gd name="connsiteX1" fmla="*/ 57319 w 57362"/>
                  <a:gd name="connsiteY1" fmla="*/ 62358 h 62358"/>
                  <a:gd name="connsiteX2" fmla="*/ 57319 w 57362"/>
                  <a:gd name="connsiteY2" fmla="*/ 49387 h 62358"/>
                  <a:gd name="connsiteX3" fmla="*/ 19588 w 57362"/>
                  <a:gd name="connsiteY3" fmla="*/ 49387 h 62358"/>
                  <a:gd name="connsiteX4" fmla="*/ 14505 w 57362"/>
                  <a:gd name="connsiteY4" fmla="*/ 48160 h 62358"/>
                  <a:gd name="connsiteX5" fmla="*/ 13278 w 57362"/>
                  <a:gd name="connsiteY5" fmla="*/ 43077 h 62358"/>
                  <a:gd name="connsiteX6" fmla="*/ 13278 w 57362"/>
                  <a:gd name="connsiteY6" fmla="*/ 30106 h 62358"/>
                  <a:gd name="connsiteX7" fmla="*/ 57363 w 57362"/>
                  <a:gd name="connsiteY7" fmla="*/ 30106 h 62358"/>
                  <a:gd name="connsiteX8" fmla="*/ 57363 w 57362"/>
                  <a:gd name="connsiteY8" fmla="*/ 17573 h 62358"/>
                  <a:gd name="connsiteX9" fmla="*/ 13278 w 57362"/>
                  <a:gd name="connsiteY9" fmla="*/ 17573 h 62358"/>
                  <a:gd name="connsiteX10" fmla="*/ 13278 w 57362"/>
                  <a:gd name="connsiteY10" fmla="*/ 0 h 62358"/>
                  <a:gd name="connsiteX11" fmla="*/ 0 w 57362"/>
                  <a:gd name="connsiteY11" fmla="*/ 0 h 62358"/>
                  <a:gd name="connsiteX12" fmla="*/ 0 w 57362"/>
                  <a:gd name="connsiteY12" fmla="*/ 46451 h 62358"/>
                  <a:gd name="connsiteX13" fmla="*/ 3725 w 57362"/>
                  <a:gd name="connsiteY13" fmla="*/ 58809 h 62358"/>
                  <a:gd name="connsiteX14" fmla="*/ 16170 w 57362"/>
                  <a:gd name="connsiteY14" fmla="*/ 62358 h 6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362" h="62358">
                    <a:moveTo>
                      <a:pt x="16170" y="62358"/>
                    </a:moveTo>
                    <a:lnTo>
                      <a:pt x="57319" y="62358"/>
                    </a:lnTo>
                    <a:lnTo>
                      <a:pt x="57319" y="49387"/>
                    </a:lnTo>
                    <a:lnTo>
                      <a:pt x="19588" y="49387"/>
                    </a:lnTo>
                    <a:cubicBezTo>
                      <a:pt x="17003" y="49387"/>
                      <a:pt x="15338" y="48993"/>
                      <a:pt x="14505" y="48160"/>
                    </a:cubicBezTo>
                    <a:cubicBezTo>
                      <a:pt x="13672" y="47327"/>
                      <a:pt x="13278" y="45662"/>
                      <a:pt x="13278" y="43077"/>
                    </a:cubicBezTo>
                    <a:lnTo>
                      <a:pt x="13278" y="30106"/>
                    </a:lnTo>
                    <a:lnTo>
                      <a:pt x="57363" y="30106"/>
                    </a:lnTo>
                    <a:lnTo>
                      <a:pt x="57363" y="17573"/>
                    </a:lnTo>
                    <a:lnTo>
                      <a:pt x="13278" y="17573"/>
                    </a:lnTo>
                    <a:lnTo>
                      <a:pt x="13278" y="0"/>
                    </a:lnTo>
                    <a:lnTo>
                      <a:pt x="0" y="0"/>
                    </a:lnTo>
                    <a:lnTo>
                      <a:pt x="0" y="46451"/>
                    </a:lnTo>
                    <a:cubicBezTo>
                      <a:pt x="0" y="52323"/>
                      <a:pt x="1227" y="56442"/>
                      <a:pt x="3725" y="58809"/>
                    </a:cubicBezTo>
                    <a:cubicBezTo>
                      <a:pt x="6135" y="61175"/>
                      <a:pt x="10298" y="62358"/>
                      <a:pt x="16170" y="62358"/>
                    </a:cubicBezTo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47" name="手繪多邊形: 圖案 46">
                <a:extLst>
                  <a:ext uri="{FF2B5EF4-FFF2-40B4-BE49-F238E27FC236}">
                    <a16:creationId xmlns:a16="http://schemas.microsoft.com/office/drawing/2014/main" id="{5DA9134C-B6EF-CA17-A5C6-9445B1795CCA}"/>
                  </a:ext>
                </a:extLst>
              </p:cNvPr>
              <p:cNvSpPr/>
              <p:nvPr/>
            </p:nvSpPr>
            <p:spPr>
              <a:xfrm>
                <a:off x="5545828" y="3238160"/>
                <a:ext cx="62621" cy="44128"/>
              </a:xfrm>
              <a:custGeom>
                <a:avLst/>
                <a:gdLst>
                  <a:gd name="connsiteX0" fmla="*/ 62621 w 62621"/>
                  <a:gd name="connsiteY0" fmla="*/ 33305 h 44128"/>
                  <a:gd name="connsiteX1" fmla="*/ 55916 w 62621"/>
                  <a:gd name="connsiteY1" fmla="*/ 6047 h 44128"/>
                  <a:gd name="connsiteX2" fmla="*/ 43252 w 62621"/>
                  <a:gd name="connsiteY2" fmla="*/ 9290 h 44128"/>
                  <a:gd name="connsiteX3" fmla="*/ 48554 w 62621"/>
                  <a:gd name="connsiteY3" fmla="*/ 30894 h 44128"/>
                  <a:gd name="connsiteX4" fmla="*/ 18098 w 62621"/>
                  <a:gd name="connsiteY4" fmla="*/ 30894 h 44128"/>
                  <a:gd name="connsiteX5" fmla="*/ 15075 w 62621"/>
                  <a:gd name="connsiteY5" fmla="*/ 27213 h 44128"/>
                  <a:gd name="connsiteX6" fmla="*/ 24496 w 62621"/>
                  <a:gd name="connsiteY6" fmla="*/ 0 h 44128"/>
                  <a:gd name="connsiteX7" fmla="*/ 11525 w 62621"/>
                  <a:gd name="connsiteY7" fmla="*/ 0 h 44128"/>
                  <a:gd name="connsiteX8" fmla="*/ 175 w 62621"/>
                  <a:gd name="connsiteY8" fmla="*/ 31508 h 44128"/>
                  <a:gd name="connsiteX9" fmla="*/ 8720 w 62621"/>
                  <a:gd name="connsiteY9" fmla="*/ 44128 h 44128"/>
                  <a:gd name="connsiteX10" fmla="*/ 51841 w 62621"/>
                  <a:gd name="connsiteY10" fmla="*/ 44128 h 44128"/>
                  <a:gd name="connsiteX11" fmla="*/ 62621 w 62621"/>
                  <a:gd name="connsiteY11" fmla="*/ 33305 h 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621" h="44128">
                    <a:moveTo>
                      <a:pt x="62621" y="33305"/>
                    </a:moveTo>
                    <a:lnTo>
                      <a:pt x="55916" y="6047"/>
                    </a:lnTo>
                    <a:lnTo>
                      <a:pt x="43252" y="9290"/>
                    </a:lnTo>
                    <a:lnTo>
                      <a:pt x="48554" y="30894"/>
                    </a:lnTo>
                    <a:lnTo>
                      <a:pt x="18098" y="30894"/>
                    </a:lnTo>
                    <a:cubicBezTo>
                      <a:pt x="16126" y="30894"/>
                      <a:pt x="14330" y="29141"/>
                      <a:pt x="15075" y="27213"/>
                    </a:cubicBezTo>
                    <a:cubicBezTo>
                      <a:pt x="16915" y="22568"/>
                      <a:pt x="19457" y="12708"/>
                      <a:pt x="24496" y="0"/>
                    </a:cubicBezTo>
                    <a:lnTo>
                      <a:pt x="11525" y="0"/>
                    </a:lnTo>
                    <a:cubicBezTo>
                      <a:pt x="5784" y="14242"/>
                      <a:pt x="1139" y="25373"/>
                      <a:pt x="175" y="31508"/>
                    </a:cubicBezTo>
                    <a:cubicBezTo>
                      <a:pt x="-1446" y="41543"/>
                      <a:pt x="8720" y="44128"/>
                      <a:pt x="8720" y="44128"/>
                    </a:cubicBezTo>
                    <a:lnTo>
                      <a:pt x="51841" y="44128"/>
                    </a:lnTo>
                    <a:lnTo>
                      <a:pt x="62621" y="33305"/>
                    </a:lnTo>
                    <a:close/>
                  </a:path>
                </a:pathLst>
              </a:custGeom>
              <a:solidFill>
                <a:srgbClr val="06038D"/>
              </a:solidFill>
              <a:ln w="4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5DDA193-D35B-9070-D651-512A9EBA4281}"/>
                </a:ext>
              </a:extLst>
            </p:cNvPr>
            <p:cNvSpPr/>
            <p:nvPr userDrawn="1"/>
          </p:nvSpPr>
          <p:spPr>
            <a:xfrm>
              <a:off x="3570707" y="3162892"/>
              <a:ext cx="413633" cy="372659"/>
            </a:xfrm>
            <a:custGeom>
              <a:avLst/>
              <a:gdLst>
                <a:gd name="connsiteX0" fmla="*/ 193386 w 413633"/>
                <a:gd name="connsiteY0" fmla="*/ 372660 h 372659"/>
                <a:gd name="connsiteX1" fmla="*/ 11920 w 413633"/>
                <a:gd name="connsiteY1" fmla="*/ 372660 h 372659"/>
                <a:gd name="connsiteX2" fmla="*/ 1622 w 413633"/>
                <a:gd name="connsiteY2" fmla="*/ 354781 h 372659"/>
                <a:gd name="connsiteX3" fmla="*/ 206444 w 413633"/>
                <a:gd name="connsiteY3" fmla="*/ 0 h 372659"/>
                <a:gd name="connsiteX4" fmla="*/ 401714 w 413633"/>
                <a:gd name="connsiteY4" fmla="*/ 0 h 372659"/>
                <a:gd name="connsiteX5" fmla="*/ 412012 w 413633"/>
                <a:gd name="connsiteY5" fmla="*/ 17879 h 372659"/>
                <a:gd name="connsiteX6" fmla="*/ 214069 w 413633"/>
                <a:gd name="connsiteY6" fmla="*/ 360740 h 372659"/>
                <a:gd name="connsiteX7" fmla="*/ 193386 w 413633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33" h="372659">
                  <a:moveTo>
                    <a:pt x="193386" y="372660"/>
                  </a:moveTo>
                  <a:lnTo>
                    <a:pt x="11920" y="372660"/>
                  </a:lnTo>
                  <a:cubicBezTo>
                    <a:pt x="2761" y="372660"/>
                    <a:pt x="-2980" y="362712"/>
                    <a:pt x="1622" y="354781"/>
                  </a:cubicBezTo>
                  <a:lnTo>
                    <a:pt x="206444" y="0"/>
                  </a:lnTo>
                  <a:lnTo>
                    <a:pt x="401714" y="0"/>
                  </a:lnTo>
                  <a:cubicBezTo>
                    <a:pt x="410873" y="0"/>
                    <a:pt x="416613" y="9948"/>
                    <a:pt x="412012" y="17879"/>
                  </a:cubicBezTo>
                  <a:lnTo>
                    <a:pt x="214069" y="360740"/>
                  </a:lnTo>
                  <a:cubicBezTo>
                    <a:pt x="209819" y="368102"/>
                    <a:pt x="201931" y="372660"/>
                    <a:pt x="193386" y="372660"/>
                  </a:cubicBezTo>
                </a:path>
              </a:pathLst>
            </a:custGeom>
            <a:solidFill>
              <a:schemeClr val="accent2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CA0847C8-E9D5-2ACA-48A3-CA7CD991D82B}"/>
                </a:ext>
              </a:extLst>
            </p:cNvPr>
            <p:cNvSpPr/>
            <p:nvPr userDrawn="1"/>
          </p:nvSpPr>
          <p:spPr>
            <a:xfrm>
              <a:off x="3462317" y="2976563"/>
              <a:ext cx="413652" cy="372659"/>
            </a:xfrm>
            <a:custGeom>
              <a:avLst/>
              <a:gdLst>
                <a:gd name="connsiteX0" fmla="*/ 207252 w 413652"/>
                <a:gd name="connsiteY0" fmla="*/ 372660 h 372659"/>
                <a:gd name="connsiteX1" fmla="*/ 11939 w 413652"/>
                <a:gd name="connsiteY1" fmla="*/ 372660 h 372659"/>
                <a:gd name="connsiteX2" fmla="*/ 1597 w 413652"/>
                <a:gd name="connsiteY2" fmla="*/ 354781 h 372659"/>
                <a:gd name="connsiteX3" fmla="*/ 199584 w 413652"/>
                <a:gd name="connsiteY3" fmla="*/ 11963 h 372659"/>
                <a:gd name="connsiteX4" fmla="*/ 220267 w 413652"/>
                <a:gd name="connsiteY4" fmla="*/ 0 h 372659"/>
                <a:gd name="connsiteX5" fmla="*/ 401733 w 413652"/>
                <a:gd name="connsiteY5" fmla="*/ 0 h 372659"/>
                <a:gd name="connsiteX6" fmla="*/ 412031 w 413652"/>
                <a:gd name="connsiteY6" fmla="*/ 17879 h 372659"/>
                <a:gd name="connsiteX7" fmla="*/ 207252 w 413652"/>
                <a:gd name="connsiteY7" fmla="*/ 372660 h 3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52" h="372659">
                  <a:moveTo>
                    <a:pt x="207252" y="372660"/>
                  </a:moveTo>
                  <a:lnTo>
                    <a:pt x="11939" y="372660"/>
                  </a:lnTo>
                  <a:cubicBezTo>
                    <a:pt x="2780" y="372660"/>
                    <a:pt x="-2960" y="362712"/>
                    <a:pt x="1597" y="354781"/>
                  </a:cubicBezTo>
                  <a:lnTo>
                    <a:pt x="199584" y="11963"/>
                  </a:lnTo>
                  <a:cubicBezTo>
                    <a:pt x="203834" y="4557"/>
                    <a:pt x="211722" y="0"/>
                    <a:pt x="220267" y="0"/>
                  </a:cubicBezTo>
                  <a:lnTo>
                    <a:pt x="401733" y="0"/>
                  </a:lnTo>
                  <a:cubicBezTo>
                    <a:pt x="410892" y="0"/>
                    <a:pt x="416633" y="9948"/>
                    <a:pt x="412031" y="17879"/>
                  </a:cubicBezTo>
                  <a:lnTo>
                    <a:pt x="207252" y="372660"/>
                  </a:lnTo>
                  <a:close/>
                </a:path>
              </a:pathLst>
            </a:custGeom>
            <a:solidFill>
              <a:schemeClr val="accent1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65332C9D-E2E5-5A92-9E60-B9EC67A4E3A9}"/>
                </a:ext>
              </a:extLst>
            </p:cNvPr>
            <p:cNvSpPr/>
            <p:nvPr userDrawn="1"/>
          </p:nvSpPr>
          <p:spPr>
            <a:xfrm>
              <a:off x="3669526" y="3162892"/>
              <a:ext cx="215953" cy="186329"/>
            </a:xfrm>
            <a:custGeom>
              <a:avLst/>
              <a:gdLst>
                <a:gd name="connsiteX0" fmla="*/ 215953 w 215953"/>
                <a:gd name="connsiteY0" fmla="*/ 186330 h 186329"/>
                <a:gd name="connsiteX1" fmla="*/ 107582 w 215953"/>
                <a:gd name="connsiteY1" fmla="*/ 0 h 186329"/>
                <a:gd name="connsiteX2" fmla="*/ 107582 w 215953"/>
                <a:gd name="connsiteY2" fmla="*/ 0 h 186329"/>
                <a:gd name="connsiteX3" fmla="*/ 0 w 215953"/>
                <a:gd name="connsiteY3" fmla="*/ 18633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953" h="186329">
                  <a:moveTo>
                    <a:pt x="215953" y="186330"/>
                  </a:moveTo>
                  <a:lnTo>
                    <a:pt x="107582" y="0"/>
                  </a:lnTo>
                  <a:lnTo>
                    <a:pt x="107582" y="0"/>
                  </a:lnTo>
                  <a:lnTo>
                    <a:pt x="0" y="186330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77DAEA87-2D27-963B-E315-342F69B68A3E}"/>
                </a:ext>
              </a:extLst>
            </p:cNvPr>
            <p:cNvSpPr/>
            <p:nvPr userDrawn="1"/>
          </p:nvSpPr>
          <p:spPr>
            <a:xfrm>
              <a:off x="3561198" y="3162892"/>
              <a:ext cx="215909" cy="186329"/>
            </a:xfrm>
            <a:custGeom>
              <a:avLst/>
              <a:gdLst>
                <a:gd name="connsiteX0" fmla="*/ 0 w 215909"/>
                <a:gd name="connsiteY0" fmla="*/ 0 h 186329"/>
                <a:gd name="connsiteX1" fmla="*/ 108327 w 215909"/>
                <a:gd name="connsiteY1" fmla="*/ 186330 h 186329"/>
                <a:gd name="connsiteX2" fmla="*/ 215910 w 215909"/>
                <a:gd name="connsiteY2" fmla="*/ 0 h 18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9" h="186329">
                  <a:moveTo>
                    <a:pt x="0" y="0"/>
                  </a:moveTo>
                  <a:lnTo>
                    <a:pt x="108327" y="186330"/>
                  </a:lnTo>
                  <a:lnTo>
                    <a:pt x="215910" y="0"/>
                  </a:lnTo>
                  <a:close/>
                </a:path>
              </a:pathLst>
            </a:custGeom>
            <a:solidFill>
              <a:srgbClr val="00BE06"/>
            </a:solidFill>
            <a:ln w="4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80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綠色, 鮮豔, 圖形, 螢幕擷取畫面 的圖片&#10;&#10;自動產生的描述">
            <a:extLst>
              <a:ext uri="{FF2B5EF4-FFF2-40B4-BE49-F238E27FC236}">
                <a16:creationId xmlns:a16="http://schemas.microsoft.com/office/drawing/2014/main" id="{E6F81733-74C1-6299-203C-48FFF980A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C8C065BD-D1AB-A5E2-1F1B-266560248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44926F85-7E79-CEA2-434F-3A5081440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019" y="2272361"/>
            <a:ext cx="7277096" cy="1923012"/>
          </a:xfrm>
        </p:spPr>
        <p:txBody>
          <a:bodyPr anchor="t">
            <a:normAutofit/>
          </a:bodyPr>
          <a:lstStyle>
            <a:lvl1pPr algn="l">
              <a:defRPr sz="4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單元頁標題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669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08E47046-3AB4-879A-451A-E7C504568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1638" y="0"/>
            <a:ext cx="7980362" cy="685800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4926F85-7E79-CEA2-434F-3A5081440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019" y="2272361"/>
            <a:ext cx="7277096" cy="1923012"/>
          </a:xfrm>
        </p:spPr>
        <p:txBody>
          <a:bodyPr anchor="t">
            <a:normAutofit/>
          </a:bodyPr>
          <a:lstStyle>
            <a:lvl1pPr algn="l">
              <a:defRPr sz="4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單元頁標題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353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一張含有 螢幕擷取畫面, 鮮豔, 電子藍, 藍色 的圖片&#10;&#10;自動產生的描述">
            <a:extLst>
              <a:ext uri="{FF2B5EF4-FFF2-40B4-BE49-F238E27FC236}">
                <a16:creationId xmlns:a16="http://schemas.microsoft.com/office/drawing/2014/main" id="{5043B750-6745-1525-E3B5-8E6D1666B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66123688-1768-7078-6608-AFD7D66CC2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872" y="5678627"/>
            <a:ext cx="3619500" cy="453781"/>
          </a:xfrm>
        </p:spPr>
        <p:txBody>
          <a:bodyPr>
            <a:noAutofit/>
          </a:bodyPr>
          <a:lstStyle>
            <a:lvl1pPr marL="0" indent="0" algn="l">
              <a:buNone/>
              <a:defRPr sz="2700" b="0" i="0">
                <a:solidFill>
                  <a:schemeClr val="bg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主講人</a:t>
            </a:r>
          </a:p>
        </p:txBody>
      </p:sp>
      <p:pic>
        <p:nvPicPr>
          <p:cNvPr id="8" name="圖片 7" descr="一張含有 圖形, 字型, 螢幕擷取畫面, 標誌 的圖片&#10;&#10;自動產生的描述">
            <a:extLst>
              <a:ext uri="{FF2B5EF4-FFF2-40B4-BE49-F238E27FC236}">
                <a16:creationId xmlns:a16="http://schemas.microsoft.com/office/drawing/2014/main" id="{79808DFA-77CE-7748-5FF3-86CC8103C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124" y="445913"/>
            <a:ext cx="3107334" cy="1302017"/>
          </a:xfrm>
          <a:prstGeom prst="rect">
            <a:avLst/>
          </a:prstGeom>
        </p:spPr>
      </p:pic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88B225EA-C1A8-5A84-31E5-C6E3FA30CB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4872" y="6157572"/>
            <a:ext cx="3619500" cy="3429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Noto Sans TC Light" panose="020B0300000000000000" pitchFamily="34" charset="-128"/>
                <a:ea typeface="Noto Sans TC Light" panose="020B0300000000000000" pitchFamily="34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zh-TW" altLang="en-US"/>
              <a:t>部門與職稱 </a:t>
            </a:r>
            <a:r>
              <a:rPr kumimoji="1" lang="en-US" altLang="zh-TW"/>
              <a:t>/ 2024 May 15</a:t>
            </a:r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65BE9C7-CD45-C33B-E3B1-177C7437E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4872" y="2555230"/>
            <a:ext cx="7277096" cy="1923012"/>
          </a:xfrm>
        </p:spPr>
        <p:txBody>
          <a:bodyPr anchor="t">
            <a:normAutofit/>
          </a:bodyPr>
          <a:lstStyle>
            <a:lvl1pPr algn="l">
              <a:defRPr sz="4800" b="0" i="0" baseline="0">
                <a:solidFill>
                  <a:schemeClr val="bg1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簡報標題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549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綠色, 鮮豔, 圖形, 螢幕擷取畫面 的圖片&#10;&#10;自動產生的描述">
            <a:extLst>
              <a:ext uri="{FF2B5EF4-FFF2-40B4-BE49-F238E27FC236}">
                <a16:creationId xmlns:a16="http://schemas.microsoft.com/office/drawing/2014/main" id="{E6F81733-74C1-6299-203C-48FFF980A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 descr="一張含有 字型, 螢幕擷取畫面, 圖形, 標誌 的圖片&#10;&#10;自動產生的描述">
            <a:extLst>
              <a:ext uri="{FF2B5EF4-FFF2-40B4-BE49-F238E27FC236}">
                <a16:creationId xmlns:a16="http://schemas.microsoft.com/office/drawing/2014/main" id="{C8C065BD-D1AB-A5E2-1F1B-266560248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272" y="104699"/>
            <a:ext cx="840600" cy="471556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44926F85-7E79-CEA2-434F-3A5081440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019" y="2272361"/>
            <a:ext cx="7277096" cy="1923012"/>
          </a:xfrm>
        </p:spPr>
        <p:txBody>
          <a:bodyPr anchor="t">
            <a:normAutofit/>
          </a:bodyPr>
          <a:lstStyle>
            <a:lvl1pPr algn="l">
              <a:defRPr sz="4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單元頁標題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80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08E47046-3AB4-879A-451A-E7C504568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1638" y="0"/>
            <a:ext cx="7980362" cy="6858000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4926F85-7E79-CEA2-434F-3A5081440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019" y="2272361"/>
            <a:ext cx="7277096" cy="1923012"/>
          </a:xfrm>
        </p:spPr>
        <p:txBody>
          <a:bodyPr anchor="t">
            <a:normAutofit/>
          </a:bodyPr>
          <a:lstStyle>
            <a:lvl1pPr algn="l">
              <a:defRPr sz="4800" b="0" i="0" baseline="0">
                <a:solidFill>
                  <a:srgbClr val="002F70"/>
                </a:solidFill>
                <a:latin typeface="Noto Sans TC" panose="020B0500000000000000" pitchFamily="34" charset="-128"/>
                <a:ea typeface="Noto Sans TC" panose="020B05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TW" altLang="en-US"/>
              <a:t>單元頁標題</a:t>
            </a:r>
            <a:br>
              <a:rPr kumimoji="1" lang="en-US" altLang="zh-TW"/>
            </a:br>
            <a:r>
              <a:rPr kumimoji="1" lang="en-US" altLang="zh-TW"/>
              <a:t>Noto Sans Regular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9031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1C8C6-629F-4720-9EF9-1C5FBCF8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34BE-37D6-473B-82A9-2A079615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98FD-80DD-498E-8047-11149FDB8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3ACD-9266-47A8-8C23-79155B794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5A80C-DBD5-4BFD-9E39-850047542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39EB-C90B-4C4B-84EB-02203A87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7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0B3F494-6ECC-98F0-F33F-4C8F37ED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E6B971-912C-BEAB-B95D-BF4010371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0A2B0A-4171-42FE-C07A-87813E7FA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C0662-A19E-0347-88F3-769334AC029F}" type="datetimeFigureOut">
              <a:rPr kumimoji="1" lang="zh-TW" altLang="en-US" smtClean="0"/>
              <a:t>2026/4/30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92225D-419A-67D8-A954-41D474534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C6A09E-D1C4-1DB7-39CB-64B0B28D1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ABFA5E-BCDA-494F-9ACF-C87AE85090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021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  <p:sldLayoutId id="2147483903" r:id="rId22"/>
    <p:sldLayoutId id="2147483904" r:id="rId23"/>
    <p:sldLayoutId id="2147483905" r:id="rId24"/>
    <p:sldLayoutId id="2147483906" r:id="rId25"/>
    <p:sldLayoutId id="2147483907" r:id="rId26"/>
    <p:sldLayoutId id="214748390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>
            <a:extLst>
              <a:ext uri="{FF2B5EF4-FFF2-40B4-BE49-F238E27FC236}">
                <a16:creationId xmlns:a16="http://schemas.microsoft.com/office/drawing/2014/main" id="{93F3E416-DCA8-30A5-4602-06546ADA7137}"/>
              </a:ext>
            </a:extLst>
          </p:cNvPr>
          <p:cNvSpPr txBox="1">
            <a:spLocks/>
          </p:cNvSpPr>
          <p:nvPr/>
        </p:nvSpPr>
        <p:spPr>
          <a:xfrm>
            <a:off x="582962" y="1923068"/>
            <a:ext cx="8664733" cy="252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TW" altLang="en-US" sz="4000" b="1" dirty="0">
                <a:solidFill>
                  <a:prstClr val="white"/>
                </a:solidFill>
              </a:rPr>
              <a:t>新勝能源開發股份有限公司</a:t>
            </a:r>
            <a:endParaRPr lang="en-US" altLang="zh-TW" sz="4000" b="1" dirty="0"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zh-TW" altLang="en-US" sz="2400" b="1" dirty="0">
                <a:solidFill>
                  <a:prstClr val="white"/>
                </a:solidFill>
              </a:rPr>
              <a:t>嘉義縣義竹鄉和順、過路子與北港子新段  複合型漁電共生案場  </a:t>
            </a:r>
            <a:r>
              <a:rPr lang="zh-TW" altLang="en-US" sz="3600" b="1" dirty="0">
                <a:solidFill>
                  <a:prstClr val="white"/>
                </a:solidFill>
              </a:rPr>
              <a:t>管路施工說明會</a:t>
            </a:r>
            <a:endParaRPr lang="zh-TW" altLang="en-US" sz="2400" b="1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3041A93D-AC20-142F-A9B9-17A6108D877A}"/>
              </a:ext>
            </a:extLst>
          </p:cNvPr>
          <p:cNvCxnSpPr>
            <a:cxnSpLocks/>
          </p:cNvCxnSpPr>
          <p:nvPr/>
        </p:nvCxnSpPr>
        <p:spPr>
          <a:xfrm>
            <a:off x="610076" y="4675362"/>
            <a:ext cx="3150939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D9334B-C87A-DADA-2FC6-4427DDE55C35}"/>
              </a:ext>
            </a:extLst>
          </p:cNvPr>
          <p:cNvSpPr txBox="1"/>
          <p:nvPr/>
        </p:nvSpPr>
        <p:spPr>
          <a:xfrm>
            <a:off x="5422769" y="5136008"/>
            <a:ext cx="6094428" cy="109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n-cs"/>
              </a:rPr>
              <a:t>李書緯</a:t>
            </a:r>
            <a:r>
              <a:rPr lang="en-US" altLang="zh-TW" sz="1800" i="1" dirty="0">
                <a:solidFill>
                  <a:prstClr val="white"/>
                </a:solidFill>
                <a:ea typeface="+mj-ea"/>
              </a:rPr>
              <a:t> Enzo Lee</a:t>
            </a:r>
            <a:endParaRPr kumimoji="0" lang="en-US" altLang="zh-TW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n-cs"/>
              </a:rPr>
              <a:t>業務處／協理</a:t>
            </a:r>
            <a:endParaRPr kumimoji="0" lang="en-US" altLang="zh-TW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800" i="1" dirty="0">
                <a:solidFill>
                  <a:prstClr val="white"/>
                </a:solidFill>
                <a:ea typeface="+mj-ea"/>
              </a:rPr>
              <a:t>2026/</a:t>
            </a:r>
            <a:r>
              <a:rPr lang="zh-TW" altLang="en-US" sz="1800" i="1" dirty="0">
                <a:solidFill>
                  <a:prstClr val="white"/>
                </a:solidFill>
                <a:ea typeface="+mj-ea"/>
              </a:rPr>
              <a:t> </a:t>
            </a:r>
            <a:r>
              <a:rPr lang="en-US" altLang="zh-TW" sz="1800" i="1" dirty="0">
                <a:solidFill>
                  <a:prstClr val="white"/>
                </a:solidFill>
                <a:ea typeface="+mj-ea"/>
              </a:rPr>
              <a:t>XX</a:t>
            </a:r>
            <a:r>
              <a:rPr lang="zh-TW" altLang="en-US" sz="1800" i="1" dirty="0">
                <a:solidFill>
                  <a:prstClr val="white"/>
                </a:solidFill>
                <a:ea typeface="+mj-ea"/>
              </a:rPr>
              <a:t> </a:t>
            </a:r>
            <a:r>
              <a:rPr lang="en-US" altLang="zh-TW" sz="1800" i="1" dirty="0">
                <a:solidFill>
                  <a:prstClr val="white"/>
                </a:solidFill>
                <a:ea typeface="+mj-ea"/>
              </a:rPr>
              <a:t>/</a:t>
            </a:r>
            <a:r>
              <a:rPr lang="zh-TW" altLang="en-US" sz="1800" i="1" dirty="0">
                <a:solidFill>
                  <a:prstClr val="white"/>
                </a:solidFill>
                <a:ea typeface="+mj-ea"/>
              </a:rPr>
              <a:t> </a:t>
            </a:r>
            <a:r>
              <a:rPr lang="en-US" altLang="zh-TW" sz="1800" i="1" dirty="0">
                <a:solidFill>
                  <a:prstClr val="white"/>
                </a:solidFill>
                <a:ea typeface="+mj-ea"/>
              </a:rPr>
              <a:t>XX</a:t>
            </a:r>
            <a:r>
              <a:rPr lang="zh-TW" altLang="en-US" sz="1800" i="1" dirty="0">
                <a:solidFill>
                  <a:prstClr val="white"/>
                </a:solidFill>
                <a:ea typeface="+mj-ea"/>
              </a:rPr>
              <a:t>   </a:t>
            </a:r>
            <a:endParaRPr kumimoji="0" lang="zh-TW" alt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95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3">
            <a:extLst>
              <a:ext uri="{FF2B5EF4-FFF2-40B4-BE49-F238E27FC236}">
                <a16:creationId xmlns:a16="http://schemas.microsoft.com/office/drawing/2014/main" id="{67F903E0-AF63-2B11-C28A-713B01A99548}"/>
              </a:ext>
            </a:extLst>
          </p:cNvPr>
          <p:cNvSpPr txBox="1">
            <a:spLocks/>
          </p:cNvSpPr>
          <p:nvPr/>
        </p:nvSpPr>
        <p:spPr>
          <a:xfrm>
            <a:off x="519214" y="79567"/>
            <a:ext cx="10515600" cy="78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en-US" altLang="zh-TW" sz="4500" dirty="0">
              <a:solidFill>
                <a:srgbClr val="100964"/>
              </a:solidFill>
              <a:latin typeface="+mn-ea"/>
              <a:ea typeface="+mn-ea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2C24C8-825E-0CF5-D65F-3021936FC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68703"/>
              </p:ext>
            </p:extLst>
          </p:nvPr>
        </p:nvGraphicFramePr>
        <p:xfrm>
          <a:off x="830499" y="1128903"/>
          <a:ext cx="5657852" cy="525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D4AD3DAE-4993-D878-8EEC-8A931E70F6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4" r="24636"/>
          <a:stretch/>
        </p:blipFill>
        <p:spPr>
          <a:xfrm>
            <a:off x="6882463" y="1046734"/>
            <a:ext cx="3894425" cy="45668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4B5CCE4-A5A0-0F59-E5DD-18D2D5990996}"/>
              </a:ext>
            </a:extLst>
          </p:cNvPr>
          <p:cNvSpPr/>
          <p:nvPr/>
        </p:nvSpPr>
        <p:spPr>
          <a:xfrm>
            <a:off x="8006317" y="581126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道路施工宣導單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DF74BCF-554F-824D-2FF2-1A981B19DBC9}"/>
              </a:ext>
            </a:extLst>
          </p:cNvPr>
          <p:cNvSpPr txBox="1"/>
          <p:nvPr/>
        </p:nvSpPr>
        <p:spPr>
          <a:xfrm>
            <a:off x="526014" y="318140"/>
            <a:ext cx="94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道路管制機制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【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施工前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57366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5DE203D-D5DC-EFD5-8216-246D0223D598}"/>
              </a:ext>
            </a:extLst>
          </p:cNvPr>
          <p:cNvSpPr txBox="1">
            <a:spLocks/>
          </p:cNvSpPr>
          <p:nvPr/>
        </p:nvSpPr>
        <p:spPr>
          <a:xfrm>
            <a:off x="838200" y="1341996"/>
            <a:ext cx="3432462" cy="2264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339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12700" algn="l">
              <a:lnSpc>
                <a:spcPct val="150000"/>
              </a:lnSpc>
              <a:spcBef>
                <a:spcPts val="100"/>
              </a:spcBef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道路施工過程中，原則上以最短工期、最短施工範圍為設計準則，須注意道路施工品質之外，另針對區公所、里長與居民需求，重點如左所列：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BB9A953C-C393-C541-55A2-F57374D25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031877"/>
              </p:ext>
            </p:extLst>
          </p:nvPr>
        </p:nvGraphicFramePr>
        <p:xfrm>
          <a:off x="4695811" y="1228926"/>
          <a:ext cx="6451057" cy="519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86FA819A-6CDF-571B-A7FF-CBA039AFB6BE}"/>
              </a:ext>
            </a:extLst>
          </p:cNvPr>
          <p:cNvSpPr txBox="1"/>
          <p:nvPr/>
        </p:nvSpPr>
        <p:spPr>
          <a:xfrm>
            <a:off x="733404" y="365274"/>
            <a:ext cx="94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道路管制機制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【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施工</a:t>
            </a:r>
            <a:r>
              <a:rPr lang="zh-TW" altLang="en-US" sz="4000" b="1" dirty="0">
                <a:solidFill>
                  <a:srgbClr val="100964"/>
                </a:solidFill>
              </a:rPr>
              <a:t>中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94893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53C5C-2AAD-5B45-E4C2-E10A86D5B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71250DD8-C1C3-71A0-D132-E57F1348F6B9}"/>
              </a:ext>
            </a:extLst>
          </p:cNvPr>
          <p:cNvGrpSpPr/>
          <p:nvPr/>
        </p:nvGrpSpPr>
        <p:grpSpPr>
          <a:xfrm>
            <a:off x="1476779" y="2034309"/>
            <a:ext cx="4193309" cy="3602182"/>
            <a:chOff x="1283854" y="1627909"/>
            <a:chExt cx="4193309" cy="3602182"/>
          </a:xfrm>
        </p:grpSpPr>
        <p:sp>
          <p:nvSpPr>
            <p:cNvPr id="4" name="箭號: 五邊形 3">
              <a:extLst>
                <a:ext uri="{FF2B5EF4-FFF2-40B4-BE49-F238E27FC236}">
                  <a16:creationId xmlns:a16="http://schemas.microsoft.com/office/drawing/2014/main" id="{E7CAC76D-C5C9-2259-61AF-9A865084FBB4}"/>
                </a:ext>
              </a:extLst>
            </p:cNvPr>
            <p:cNvSpPr/>
            <p:nvPr/>
          </p:nvSpPr>
          <p:spPr>
            <a:xfrm>
              <a:off x="1283854" y="1627909"/>
              <a:ext cx="4193309" cy="3602182"/>
            </a:xfrm>
            <a:prstGeom prst="homePlate">
              <a:avLst/>
            </a:prstGeom>
            <a:solidFill>
              <a:srgbClr val="6BCBC5">
                <a:lumMod val="40000"/>
                <a:lumOff val="60000"/>
              </a:srgbClr>
            </a:solidFill>
            <a:ln w="12700" cap="flat" cmpd="sng" algn="ctr">
              <a:solidFill>
                <a:srgbClr val="6BCBC5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A0AE397-6CA4-DF39-F825-25DA7CF7F189}"/>
                </a:ext>
              </a:extLst>
            </p:cNvPr>
            <p:cNvSpPr txBox="1"/>
            <p:nvPr/>
          </p:nvSpPr>
          <p:spPr>
            <a:xfrm>
              <a:off x="1363668" y="3075057"/>
              <a:ext cx="33468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</a:rPr>
                <a:t>張貼施工公告</a:t>
              </a:r>
              <a:endParaRPr kumimoji="0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3600" kern="0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(</a:t>
              </a:r>
              <a:r>
                <a:rPr lang="zh-TW" altLang="en-US" sz="3600" kern="0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範例</a:t>
              </a:r>
              <a:r>
                <a:rPr lang="en-US" altLang="zh-TW" sz="3600" kern="0" dirty="0">
                  <a:solidFill>
                    <a:srgbClr val="FF0000"/>
                  </a:solidFill>
                  <a:latin typeface="微軟正黑體" panose="020B0604030504040204" pitchFamily="34" charset="-120"/>
                </a:rPr>
                <a:t>)</a:t>
              </a:r>
              <a:endPara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</a:endParaRPr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5347987F-110E-DBD6-36C3-422179E3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00" y="1026026"/>
            <a:ext cx="4441121" cy="5444557"/>
          </a:xfrm>
          <a:prstGeom prst="rect">
            <a:avLst/>
          </a:prstGeom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6669FC8-BA46-F5CC-2453-29D3FF3BC2FB}"/>
              </a:ext>
            </a:extLst>
          </p:cNvPr>
          <p:cNvSpPr txBox="1"/>
          <p:nvPr/>
        </p:nvSpPr>
        <p:spPr>
          <a:xfrm>
            <a:off x="526014" y="318140"/>
            <a:ext cx="94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道路管制機制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【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施工</a:t>
            </a:r>
            <a:r>
              <a:rPr lang="zh-TW" altLang="en-US" sz="4000" b="1" dirty="0">
                <a:solidFill>
                  <a:srgbClr val="100964"/>
                </a:solidFill>
              </a:rPr>
              <a:t>中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】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6589FC88-EF64-28E6-AA16-97D11B6D87DD}"/>
              </a:ext>
            </a:extLst>
          </p:cNvPr>
          <p:cNvSpPr/>
          <p:nvPr/>
        </p:nvSpPr>
        <p:spPr>
          <a:xfrm>
            <a:off x="7405735" y="1321806"/>
            <a:ext cx="434566" cy="1991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4F6FC56-B83A-81C5-C333-96A5815E93F3}"/>
              </a:ext>
            </a:extLst>
          </p:cNvPr>
          <p:cNvSpPr/>
          <p:nvPr/>
        </p:nvSpPr>
        <p:spPr>
          <a:xfrm>
            <a:off x="7503814" y="3212472"/>
            <a:ext cx="617144" cy="1991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68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6D6864B-EBA9-D27A-A080-D4DE0461B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136993"/>
              </p:ext>
            </p:extLst>
          </p:nvPr>
        </p:nvGraphicFramePr>
        <p:xfrm>
          <a:off x="778213" y="1121113"/>
          <a:ext cx="10194587" cy="333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0B186ECD-B15C-0E40-A90B-C6323092BC58}"/>
              </a:ext>
            </a:extLst>
          </p:cNvPr>
          <p:cNvSpPr txBox="1"/>
          <p:nvPr/>
        </p:nvSpPr>
        <p:spPr>
          <a:xfrm>
            <a:off x="526014" y="318140"/>
            <a:ext cx="94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道路管制機制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【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施工</a:t>
            </a:r>
            <a:r>
              <a:rPr lang="zh-TW" altLang="en-US" sz="4000" b="1" dirty="0">
                <a:solidFill>
                  <a:srgbClr val="100964"/>
                </a:solidFill>
              </a:rPr>
              <a:t>後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1378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DE583CC3-FB13-1D26-A2A0-EDED343BE395}"/>
              </a:ext>
            </a:extLst>
          </p:cNvPr>
          <p:cNvGrpSpPr/>
          <p:nvPr/>
        </p:nvGrpSpPr>
        <p:grpSpPr>
          <a:xfrm>
            <a:off x="1296525" y="1120612"/>
            <a:ext cx="8927245" cy="5309371"/>
            <a:chOff x="655197" y="1306776"/>
            <a:chExt cx="8419976" cy="5256584"/>
          </a:xfrm>
        </p:grpSpPr>
        <p:graphicFrame>
          <p:nvGraphicFramePr>
            <p:cNvPr id="4" name="資料庫圖表 3">
              <a:extLst>
                <a:ext uri="{FF2B5EF4-FFF2-40B4-BE49-F238E27FC236}">
                  <a16:creationId xmlns:a16="http://schemas.microsoft.com/office/drawing/2014/main" id="{2E897D4F-73F1-A3E5-C4DE-9C4E83D0B6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8701317"/>
                </p:ext>
              </p:extLst>
            </p:nvPr>
          </p:nvGraphicFramePr>
          <p:xfrm>
            <a:off x="655197" y="1306776"/>
            <a:ext cx="8419976" cy="52565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BB9C092C-F3F3-7F28-403B-F82183860AC3}"/>
                </a:ext>
              </a:extLst>
            </p:cNvPr>
            <p:cNvSpPr/>
            <p:nvPr/>
          </p:nvSpPr>
          <p:spPr>
            <a:xfrm>
              <a:off x="755576" y="1450447"/>
              <a:ext cx="1791590" cy="1368152"/>
            </a:xfrm>
            <a:prstGeom prst="roundRect">
              <a:avLst/>
            </a:prstGeom>
            <a:solidFill>
              <a:srgbClr val="F5C636"/>
            </a:solidFill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ACD38CA4-A714-961B-90E8-DF5611ADFA97}"/>
                </a:ext>
              </a:extLst>
            </p:cNvPr>
            <p:cNvSpPr/>
            <p:nvPr/>
          </p:nvSpPr>
          <p:spPr>
            <a:xfrm>
              <a:off x="755576" y="3220285"/>
              <a:ext cx="1791590" cy="1437142"/>
            </a:xfrm>
            <a:prstGeom prst="roundRect">
              <a:avLst/>
            </a:prstGeom>
            <a:solidFill>
              <a:srgbClr val="F5C636"/>
            </a:solidFill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994FC03E-95B7-386F-B415-1410F8D36D82}"/>
                </a:ext>
              </a:extLst>
            </p:cNvPr>
            <p:cNvSpPr/>
            <p:nvPr/>
          </p:nvSpPr>
          <p:spPr>
            <a:xfrm>
              <a:off x="755576" y="5059112"/>
              <a:ext cx="1791590" cy="1394223"/>
            </a:xfrm>
            <a:prstGeom prst="roundRect">
              <a:avLst/>
            </a:prstGeom>
            <a:solidFill>
              <a:srgbClr val="F5C636"/>
            </a:solidFill>
            <a:ln w="38100" cap="flat" cmpd="sng" algn="ctr">
              <a:solidFill>
                <a:srgbClr val="FF0000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3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2E389581-BA3E-7732-74E5-7F3F9CC18E46}"/>
              </a:ext>
            </a:extLst>
          </p:cNvPr>
          <p:cNvSpPr txBox="1"/>
          <p:nvPr/>
        </p:nvSpPr>
        <p:spPr>
          <a:xfrm>
            <a:off x="526014" y="318140"/>
            <a:ext cx="94661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道路管制機制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【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共管施工注意事項</a:t>
            </a:r>
            <a:r>
              <a:rPr kumimoji="0" lang="en-US" altLang="zh-TW" sz="45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84186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935699EE-CCDB-22E5-C455-BDDE0E89E686}"/>
              </a:ext>
            </a:extLst>
          </p:cNvPr>
          <p:cNvSpPr txBox="1"/>
          <p:nvPr/>
        </p:nvSpPr>
        <p:spPr>
          <a:xfrm>
            <a:off x="5208842" y="3117196"/>
            <a:ext cx="374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oto Sans TC"/>
                <a:ea typeface="Noto Sans TC"/>
                <a:cs typeface="+mn-cs"/>
              </a:rPr>
              <a:t>感 謝 聆 聽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D7CA25-240B-CD2B-DFEE-F8C7F8999851}"/>
              </a:ext>
            </a:extLst>
          </p:cNvPr>
          <p:cNvSpPr/>
          <p:nvPr/>
        </p:nvSpPr>
        <p:spPr>
          <a:xfrm>
            <a:off x="822891" y="5715199"/>
            <a:ext cx="5971475" cy="4347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effectLst/>
                <a:uLnTx/>
                <a:uFillTx/>
                <a:latin typeface="Noto Sans"/>
                <a:ea typeface="Noto Sans TC"/>
                <a:cs typeface="+mn-cs"/>
              </a:rPr>
              <a:t>Smarter Energy, Accessible Green.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002F70"/>
              </a:solidFill>
              <a:effectLst/>
              <a:uLnTx/>
              <a:uFillTx/>
              <a:latin typeface="Noto Sans"/>
              <a:ea typeface="Noto Sans T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3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>
            <a:extLst>
              <a:ext uri="{FF2B5EF4-FFF2-40B4-BE49-F238E27FC236}">
                <a16:creationId xmlns:a16="http://schemas.microsoft.com/office/drawing/2014/main" id="{8B683176-EAE5-5203-6499-8A5902C5A631}"/>
              </a:ext>
            </a:extLst>
          </p:cNvPr>
          <p:cNvSpPr txBox="1"/>
          <p:nvPr/>
        </p:nvSpPr>
        <p:spPr>
          <a:xfrm>
            <a:off x="889540" y="1407526"/>
            <a:ext cx="4092036" cy="17543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TC"/>
                <a:ea typeface="Noto Sans TC"/>
                <a:cs typeface="Arial" panose="020B0604020202020204" pitchFamily="34" charset="0"/>
              </a:rPr>
              <a:t>目錄大綱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TC"/>
              <a:ea typeface="Noto Sans TC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TC"/>
                <a:ea typeface="Noto Sans TC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3358054-A8FF-3585-4C90-602F6A64B6BA}"/>
              </a:ext>
            </a:extLst>
          </p:cNvPr>
          <p:cNvSpPr/>
          <p:nvPr/>
        </p:nvSpPr>
        <p:spPr>
          <a:xfrm>
            <a:off x="6348994" y="3995303"/>
            <a:ext cx="4808382" cy="598517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600" b="1" i="0" u="none" strike="noStrike" kern="0" cap="none" spc="0" normalizeH="0" baseline="0" noProof="0" dirty="0">
                <a:ln>
                  <a:noFill/>
                </a:ln>
                <a:solidFill>
                  <a:srgbClr val="167BD9"/>
                </a:solidFill>
                <a:effectLst/>
                <a:uLnTx/>
                <a:uFillTx/>
                <a:latin typeface="Noto Sans TC"/>
                <a:ea typeface="Noto Sans TC"/>
                <a:cs typeface="Arial" panose="020B0604020202020204" pitchFamily="34" charset="0"/>
              </a:rPr>
              <a:t>03. </a:t>
            </a:r>
            <a:r>
              <a:rPr kumimoji="0" lang="zh-TW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13007D"/>
                </a:solidFill>
                <a:effectLst/>
                <a:uLnTx/>
                <a:uFillTx/>
                <a:latin typeface="Noto Sans TC"/>
                <a:ea typeface="Noto Sans TC"/>
                <a:cs typeface="+mn-cs"/>
              </a:rPr>
              <a:t>交維安全措施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9BF8C06-DD62-C01E-E064-88B7CDE29AAB}"/>
              </a:ext>
            </a:extLst>
          </p:cNvPr>
          <p:cNvSpPr/>
          <p:nvPr/>
        </p:nvSpPr>
        <p:spPr>
          <a:xfrm>
            <a:off x="6348994" y="3337089"/>
            <a:ext cx="4001637" cy="876691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600" b="1" i="0" u="none" strike="noStrike" kern="0" cap="none" spc="0" normalizeH="0" baseline="0" noProof="0" dirty="0">
                <a:ln>
                  <a:noFill/>
                </a:ln>
                <a:solidFill>
                  <a:srgbClr val="167BD9"/>
                </a:solidFill>
                <a:effectLst/>
                <a:uLnTx/>
                <a:uFillTx/>
                <a:latin typeface="Noto Sans TC"/>
                <a:ea typeface="Noto Sans TC"/>
                <a:cs typeface="Arial" panose="020B0604020202020204" pitchFamily="34" charset="0"/>
              </a:rPr>
              <a:t>02.</a:t>
            </a:r>
            <a:r>
              <a:rPr kumimoji="0" lang="zh-TW" alt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167BD9"/>
                </a:solidFill>
                <a:effectLst/>
                <a:uLnTx/>
                <a:uFillTx/>
                <a:latin typeface="Noto Sans TC"/>
                <a:ea typeface="Noto Sans TC"/>
                <a:cs typeface="Arial" panose="020B0604020202020204" pitchFamily="34" charset="0"/>
              </a:rPr>
              <a:t> </a:t>
            </a:r>
            <a:r>
              <a:rPr kumimoji="0" lang="zh-TW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13007D"/>
                </a:solidFill>
                <a:effectLst/>
                <a:uLnTx/>
                <a:uFillTx/>
                <a:latin typeface="Noto Sans TC"/>
                <a:ea typeface="Noto Sans TC"/>
                <a:cs typeface="+mn-cs"/>
              </a:rPr>
              <a:t>路徑位置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500" b="1" i="0" u="none" strike="noStrike" kern="0" cap="none" spc="0" normalizeH="0" baseline="0" noProof="0" dirty="0">
              <a:ln>
                <a:noFill/>
              </a:ln>
              <a:solidFill>
                <a:srgbClr val="13007D"/>
              </a:solidFill>
              <a:effectLst/>
              <a:uLnTx/>
              <a:uFillTx/>
              <a:latin typeface="Noto Sans TC"/>
              <a:ea typeface="Noto Sans TC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91A1A3D-7908-B803-164B-E81FB12906DF}"/>
              </a:ext>
            </a:extLst>
          </p:cNvPr>
          <p:cNvSpPr/>
          <p:nvPr/>
        </p:nvSpPr>
        <p:spPr>
          <a:xfrm>
            <a:off x="6348994" y="2562789"/>
            <a:ext cx="4808382" cy="598517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600" b="1" i="0" u="none" strike="noStrike" kern="0" cap="none" spc="0" normalizeH="0" baseline="0" noProof="0" dirty="0">
                <a:ln>
                  <a:noFill/>
                </a:ln>
                <a:solidFill>
                  <a:srgbClr val="167BD9"/>
                </a:solidFill>
                <a:effectLst/>
                <a:uLnTx/>
                <a:uFillTx/>
                <a:latin typeface="Noto Sans TC"/>
                <a:ea typeface="Noto Sans TC"/>
                <a:cs typeface="Arial" panose="020B0604020202020204" pitchFamily="34" charset="0"/>
              </a:rPr>
              <a:t>01. </a:t>
            </a:r>
            <a:r>
              <a:rPr lang="zh-TW" altLang="en-US" sz="2500" b="1" kern="0" dirty="0">
                <a:solidFill>
                  <a:srgbClr val="13007D"/>
                </a:solidFill>
                <a:latin typeface="Noto Sans TC"/>
                <a:ea typeface="Noto Sans TC"/>
              </a:rPr>
              <a:t>案場</a:t>
            </a:r>
            <a:r>
              <a:rPr kumimoji="0" lang="zh-TW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13007D"/>
                </a:solidFill>
                <a:effectLst/>
                <a:uLnTx/>
                <a:uFillTx/>
                <a:latin typeface="Noto Sans TC"/>
                <a:ea typeface="Noto Sans TC"/>
                <a:cs typeface="+mn-cs"/>
              </a:rPr>
              <a:t>概要</a:t>
            </a:r>
          </a:p>
        </p:txBody>
      </p:sp>
    </p:spTree>
    <p:extLst>
      <p:ext uri="{BB962C8B-B14F-4D97-AF65-F5344CB8AC3E}">
        <p14:creationId xmlns:p14="http://schemas.microsoft.com/office/powerpoint/2010/main" val="197028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941003-26B8-506D-E80C-649C6569C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7200"/>
              </a:lnSpc>
              <a:spcBef>
                <a:spcPts val="0"/>
              </a:spcBef>
            </a:pPr>
            <a:r>
              <a:rPr lang="en-US" altLang="zh-TW" sz="6000" b="1" dirty="0">
                <a:solidFill>
                  <a:schemeClr val="bg1"/>
                </a:solidFill>
              </a:rPr>
              <a:t>01.</a:t>
            </a:r>
            <a:br>
              <a:rPr lang="en-US" altLang="zh-TW" sz="6000" b="1" dirty="0"/>
            </a:br>
            <a:r>
              <a:rPr lang="zh-TW" altLang="en-US" sz="6000" b="1" dirty="0"/>
              <a:t>案場概要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5400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D0F631-CDA8-4F2A-8EB8-6072B615D4ED}"/>
              </a:ext>
            </a:extLst>
          </p:cNvPr>
          <p:cNvSpPr txBox="1"/>
          <p:nvPr/>
        </p:nvSpPr>
        <p:spPr>
          <a:xfrm>
            <a:off x="734898" y="685785"/>
            <a:ext cx="9466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案場</a:t>
            </a:r>
            <a:r>
              <a:rPr lang="zh-TW" altLang="en-US" sz="4200" b="1" dirty="0">
                <a:solidFill>
                  <a:srgbClr val="100964"/>
                </a:solidFill>
              </a:rPr>
              <a:t>資訊</a:t>
            </a:r>
            <a:endParaRPr kumimoji="0" lang="zh-TW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1CA5DAE-7D0A-19EC-BAAF-E120C54AB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99618"/>
              </p:ext>
            </p:extLst>
          </p:nvPr>
        </p:nvGraphicFramePr>
        <p:xfrm>
          <a:off x="734898" y="1887876"/>
          <a:ext cx="10722203" cy="3338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5101">
                  <a:extLst>
                    <a:ext uri="{9D8B030D-6E8A-4147-A177-3AD203B41FA5}">
                      <a16:colId xmlns:a16="http://schemas.microsoft.com/office/drawing/2014/main" val="758354792"/>
                    </a:ext>
                  </a:extLst>
                </a:gridCol>
                <a:gridCol w="8437102">
                  <a:extLst>
                    <a:ext uri="{9D8B030D-6E8A-4147-A177-3AD203B41FA5}">
                      <a16:colId xmlns:a16="http://schemas.microsoft.com/office/drawing/2014/main" val="1387146386"/>
                    </a:ext>
                  </a:extLst>
                </a:gridCol>
              </a:tblGrid>
              <a:tr h="427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1" dirty="0"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400" b="1" dirty="0">
                          <a:latin typeface="+mn-ea"/>
                          <a:ea typeface="+mn-ea"/>
                        </a:rPr>
                        <a:t>資訊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73702413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1" dirty="0">
                          <a:latin typeface="+mn-ea"/>
                          <a:ea typeface="+mn-ea"/>
                        </a:rPr>
                        <a:t>案件類型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室內養殖型，農業附屬綠能設施容許使用，養殖用地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989371228"/>
                  </a:ext>
                </a:extLst>
              </a:tr>
              <a:tr h="634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1" dirty="0">
                          <a:latin typeface="+mn-ea"/>
                          <a:ea typeface="+mn-ea"/>
                        </a:rPr>
                        <a:t>案場位置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第一、二期：嘉義縣義竹鄉和順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過路子段等地號，共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927,190.91m2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，共分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46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案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第三期：嘉義縣義竹鄉北港子新段等地號，共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122,317.39m2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，共分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案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案場將占地約 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104.95 Ha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352040161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+mn-ea"/>
                          <a:ea typeface="+mn-ea"/>
                        </a:rPr>
                        <a:t>併接規劃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併接嘉義北港子新段</a:t>
                      </a:r>
                      <a:r>
                        <a:rPr lang="en-US" altLang="zh-TW" sz="1400" b="1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205</a:t>
                      </a:r>
                      <a:r>
                        <a:rPr lang="zh-TW" altLang="en-US" sz="1400" b="1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地號共同升壓站（布袋</a:t>
                      </a:r>
                      <a:r>
                        <a:rPr lang="en-US" altLang="zh-TW" sz="1400" b="1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R/S 161kV</a:t>
                      </a:r>
                      <a:r>
                        <a:rPr lang="zh-TW" altLang="en-US" sz="1400" b="1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+mn-cs"/>
                        </a:rPr>
                        <a:t>拱位）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872202827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1" dirty="0">
                          <a:latin typeface="+mn-ea"/>
                          <a:ea typeface="+mn-ea"/>
                        </a:rPr>
                        <a:t>預估容量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規劃設置容量：</a:t>
                      </a:r>
                      <a:r>
                        <a:rPr lang="en-US" altLang="zh-TW" sz="2800" b="1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119,368.80kW</a:t>
                      </a:r>
                      <a:r>
                        <a:rPr lang="zh-TW" altLang="en-US" sz="1400" b="1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（籌設許可最高容量）</a:t>
                      </a:r>
                      <a:endParaRPr lang="en-US" altLang="zh-TW" sz="1400" b="1" kern="1200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147761316"/>
                  </a:ext>
                </a:extLst>
              </a:tr>
              <a:tr h="4276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EPC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廠商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泓德能源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49734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1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556A-1EBC-AB48-3EEC-F2741CF3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50CDF6D-46EA-2299-8F6F-BD96A6ADB573}"/>
              </a:ext>
            </a:extLst>
          </p:cNvPr>
          <p:cNvSpPr txBox="1"/>
          <p:nvPr/>
        </p:nvSpPr>
        <p:spPr>
          <a:xfrm>
            <a:off x="441173" y="379695"/>
            <a:ext cx="94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外管路併接規劃與涉及行政區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100964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55FD763D-2957-616B-A2ED-7B84AACA8029}"/>
              </a:ext>
            </a:extLst>
          </p:cNvPr>
          <p:cNvSpPr txBox="1">
            <a:spLocks/>
          </p:cNvSpPr>
          <p:nvPr/>
        </p:nvSpPr>
        <p:spPr>
          <a:xfrm>
            <a:off x="6096000" y="1653947"/>
            <a:ext cx="5673971" cy="482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本案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22.8kV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電源線外管路挖掘將避開村里內主要交通，以嘉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29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縣道及村落外圍道路為主，分布主要涉及以下行政區域：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just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algn="just" hangingPunct="0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嘉義縣義竹鄉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36588" lvl="2" indent="-179388" algn="just" hangingPunct="0">
              <a:lnSpc>
                <a:spcPct val="100000"/>
              </a:lnSpc>
              <a:spcBef>
                <a:spcPts val="600"/>
              </a:spcBef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新店村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36588" lvl="2" indent="-179388" algn="just" hangingPunct="0">
              <a:lnSpc>
                <a:spcPct val="120000"/>
              </a:lnSpc>
              <a:spcBef>
                <a:spcPts val="600"/>
              </a:spcBef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平溪村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just" hangingPunc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375E6A1-A5B7-15F7-B1E6-3EAEF5D2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34" y="1087581"/>
            <a:ext cx="4738431" cy="5578239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29FFC1FB-EA9A-7BD1-C9D1-890A996A1F8A}"/>
              </a:ext>
            </a:extLst>
          </p:cNvPr>
          <p:cNvSpPr txBox="1"/>
          <p:nvPr/>
        </p:nvSpPr>
        <p:spPr>
          <a:xfrm>
            <a:off x="899259" y="258472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</a:rPr>
              <a:t>新勝升壓站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46A29E3-DE89-401C-E70B-43D19C0CA9BD}"/>
              </a:ext>
            </a:extLst>
          </p:cNvPr>
          <p:cNvCxnSpPr>
            <a:cxnSpLocks/>
          </p:cNvCxnSpPr>
          <p:nvPr/>
        </p:nvCxnSpPr>
        <p:spPr>
          <a:xfrm flipH="1" flipV="1">
            <a:off x="1272619" y="2290713"/>
            <a:ext cx="103694" cy="30254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850313B6-83F7-947C-EBBD-4559BE6DCA72}"/>
              </a:ext>
            </a:extLst>
          </p:cNvPr>
          <p:cNvCxnSpPr>
            <a:cxnSpLocks/>
          </p:cNvCxnSpPr>
          <p:nvPr/>
        </p:nvCxnSpPr>
        <p:spPr>
          <a:xfrm>
            <a:off x="2055043" y="5147035"/>
            <a:ext cx="160256" cy="358219"/>
          </a:xfrm>
          <a:prstGeom prst="line">
            <a:avLst/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0C6A96A-CB87-DB89-0991-407DAD8B8F1C}"/>
              </a:ext>
            </a:extLst>
          </p:cNvPr>
          <p:cNvCxnSpPr>
            <a:cxnSpLocks/>
          </p:cNvCxnSpPr>
          <p:nvPr/>
        </p:nvCxnSpPr>
        <p:spPr>
          <a:xfrm>
            <a:off x="2205872" y="5505254"/>
            <a:ext cx="122549" cy="207389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C6E00D8-211B-5FF5-67D8-C5BF20DA0BDE}"/>
              </a:ext>
            </a:extLst>
          </p:cNvPr>
          <p:cNvCxnSpPr>
            <a:cxnSpLocks/>
          </p:cNvCxnSpPr>
          <p:nvPr/>
        </p:nvCxnSpPr>
        <p:spPr>
          <a:xfrm>
            <a:off x="2328421" y="5712643"/>
            <a:ext cx="9427" cy="30165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3805B260-AF00-9A95-866D-31CD3B9417C2}"/>
              </a:ext>
            </a:extLst>
          </p:cNvPr>
          <p:cNvCxnSpPr>
            <a:cxnSpLocks/>
          </p:cNvCxnSpPr>
          <p:nvPr/>
        </p:nvCxnSpPr>
        <p:spPr>
          <a:xfrm>
            <a:off x="2337848" y="6014301"/>
            <a:ext cx="9427" cy="651519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43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6ACE-E823-08A2-1FB8-A0A685F1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0724F200-17C8-8EE6-38C4-83A051A9377A}"/>
              </a:ext>
            </a:extLst>
          </p:cNvPr>
          <p:cNvGrpSpPr/>
          <p:nvPr/>
        </p:nvGrpSpPr>
        <p:grpSpPr>
          <a:xfrm>
            <a:off x="1333430" y="4477521"/>
            <a:ext cx="8512014" cy="1401888"/>
            <a:chOff x="3871251" y="2722439"/>
            <a:chExt cx="8512014" cy="1401888"/>
          </a:xfrm>
        </p:grpSpPr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DC29DFFC-3EE7-925C-BBF0-E7277A26AC54}"/>
                </a:ext>
              </a:extLst>
            </p:cNvPr>
            <p:cNvSpPr txBox="1"/>
            <p:nvPr/>
          </p:nvSpPr>
          <p:spPr>
            <a:xfrm>
              <a:off x="3871251" y="2722439"/>
              <a:ext cx="8476389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99891739-BAF0-FD93-6B15-5ADC16A1F57D}"/>
                </a:ext>
              </a:extLst>
            </p:cNvPr>
            <p:cNvSpPr txBox="1"/>
            <p:nvPr/>
          </p:nvSpPr>
          <p:spPr>
            <a:xfrm>
              <a:off x="3906876" y="3693440"/>
              <a:ext cx="847638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5">
            <a:extLst>
              <a:ext uri="{FF2B5EF4-FFF2-40B4-BE49-F238E27FC236}">
                <a16:creationId xmlns:a16="http://schemas.microsoft.com/office/drawing/2014/main" id="{91605F6C-DEE5-87A5-B70C-E65BC203CEF6}"/>
              </a:ext>
            </a:extLst>
          </p:cNvPr>
          <p:cNvSpPr txBox="1"/>
          <p:nvPr/>
        </p:nvSpPr>
        <p:spPr>
          <a:xfrm>
            <a:off x="643619" y="2310840"/>
            <a:ext cx="2332191" cy="92333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02.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41156D6-6CB9-2D0E-DE12-987682586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618" y="3326618"/>
            <a:ext cx="8283565" cy="1923012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100964"/>
                </a:solidFill>
                <a:cs typeface="Arial" panose="020B0604020202020204" pitchFamily="34" charset="0"/>
              </a:rPr>
              <a:t>路徑位置</a:t>
            </a:r>
            <a:br>
              <a:rPr lang="en-US" altLang="zh-TW" b="1" dirty="0">
                <a:solidFill>
                  <a:srgbClr val="100964"/>
                </a:solidFill>
                <a:cs typeface="Arial" panose="020B0604020202020204" pitchFamily="34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235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9F6691A-3A6E-7076-51FA-C4F30672518E}"/>
              </a:ext>
            </a:extLst>
          </p:cNvPr>
          <p:cNvSpPr txBox="1"/>
          <p:nvPr/>
        </p:nvSpPr>
        <p:spPr>
          <a:xfrm>
            <a:off x="695696" y="468969"/>
            <a:ext cx="1055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100964"/>
                </a:solidFill>
                <a:latin typeface="+mn-ea"/>
              </a:rPr>
              <a:t>預計作業期間</a:t>
            </a:r>
            <a:endParaRPr lang="en-US" altLang="zh-TW" sz="1400" b="1" dirty="0">
              <a:solidFill>
                <a:srgbClr val="10096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0916852-A062-65E7-FDCB-D12173E68717}"/>
              </a:ext>
            </a:extLst>
          </p:cNvPr>
          <p:cNvSpPr txBox="1"/>
          <p:nvPr/>
        </p:nvSpPr>
        <p:spPr>
          <a:xfrm>
            <a:off x="3867196" y="2527823"/>
            <a:ext cx="7259513" cy="1802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HK" panose="020B0200000000000000" pitchFamily="34" charset="-120"/>
                <a:ea typeface="Noto Sans HK" panose="020B0200000000000000" pitchFamily="34" charset="-120"/>
              </a:rPr>
              <a:t>新勝案管路預計施作期間：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Noto Sans HK" panose="020B0200000000000000" pitchFamily="34" charset="-120"/>
              <a:ea typeface="Noto Sans HK" panose="020B0200000000000000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HK" panose="020B0200000000000000" pitchFamily="34" charset="-120"/>
                <a:ea typeface="Noto Sans HK" panose="020B0200000000000000" pitchFamily="34" charset="-120"/>
              </a:rPr>
              <a:t>2026/5/1~2026/12/31</a:t>
            </a:r>
          </a:p>
          <a:p>
            <a:pPr algn="l">
              <a:lnSpc>
                <a:spcPct val="150000"/>
              </a:lnSpc>
            </a:pPr>
            <a:r>
              <a:rPr lang="zh-TW" altLang="en-US" sz="3200" b="1" dirty="0">
                <a:latin typeface="Noto Sans HK" panose="020B0200000000000000" pitchFamily="34" charset="-120"/>
                <a:ea typeface="Noto Sans HK" panose="020B0200000000000000" pitchFamily="34" charset="-120"/>
              </a:rPr>
              <a:t>計劃挖掘長度約</a:t>
            </a:r>
            <a:r>
              <a:rPr lang="en-US" altLang="zh-TW" sz="3200" b="1" dirty="0">
                <a:latin typeface="Noto Sans HK" panose="020B0200000000000000" pitchFamily="34" charset="-120"/>
                <a:ea typeface="Noto Sans HK" panose="020B0200000000000000" pitchFamily="34" charset="-120"/>
              </a:rPr>
              <a:t>9,723m</a:t>
            </a:r>
          </a:p>
        </p:txBody>
      </p:sp>
    </p:spTree>
    <p:extLst>
      <p:ext uri="{BB962C8B-B14F-4D97-AF65-F5344CB8AC3E}">
        <p14:creationId xmlns:p14="http://schemas.microsoft.com/office/powerpoint/2010/main" val="204984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27F3-AFDA-322A-482F-192F7308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977A34F-C5E4-5172-6F1F-59FFB85F71D5}"/>
              </a:ext>
            </a:extLst>
          </p:cNvPr>
          <p:cNvSpPr txBox="1"/>
          <p:nvPr/>
        </p:nvSpPr>
        <p:spPr>
          <a:xfrm>
            <a:off x="526014" y="318140"/>
            <a:ext cx="946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管路路徑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00964"/>
                </a:solidFill>
                <a:effectLst/>
                <a:uLnTx/>
                <a:uFillTx/>
                <a:cs typeface="+mn-cs"/>
              </a:rPr>
              <a:t>新店村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100964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C3A11BE-D16C-991E-ADF2-7140D07D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6"/>
          <a:stretch>
            <a:fillRect/>
          </a:stretch>
        </p:blipFill>
        <p:spPr>
          <a:xfrm>
            <a:off x="681900" y="1102970"/>
            <a:ext cx="8654228" cy="5225641"/>
          </a:xfrm>
          <a:prstGeom prst="rect">
            <a:avLst/>
          </a:prstGeom>
        </p:spPr>
      </p:pic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D738C805-E3ED-FC1B-22FB-7ADFA4BD9CEA}"/>
              </a:ext>
            </a:extLst>
          </p:cNvPr>
          <p:cNvSpPr/>
          <p:nvPr/>
        </p:nvSpPr>
        <p:spPr>
          <a:xfrm>
            <a:off x="4864100" y="1111250"/>
            <a:ext cx="2159000" cy="5213350"/>
          </a:xfrm>
          <a:custGeom>
            <a:avLst/>
            <a:gdLst>
              <a:gd name="connsiteX0" fmla="*/ 1435100 w 2159000"/>
              <a:gd name="connsiteY0" fmla="*/ 0 h 5213350"/>
              <a:gd name="connsiteX1" fmla="*/ 1377950 w 2159000"/>
              <a:gd name="connsiteY1" fmla="*/ 552450 h 5213350"/>
              <a:gd name="connsiteX2" fmla="*/ 1949450 w 2159000"/>
              <a:gd name="connsiteY2" fmla="*/ 609600 h 5213350"/>
              <a:gd name="connsiteX3" fmla="*/ 2108200 w 2159000"/>
              <a:gd name="connsiteY3" fmla="*/ 539750 h 5213350"/>
              <a:gd name="connsiteX4" fmla="*/ 2114550 w 2159000"/>
              <a:gd name="connsiteY4" fmla="*/ 1212850 h 5213350"/>
              <a:gd name="connsiteX5" fmla="*/ 2159000 w 2159000"/>
              <a:gd name="connsiteY5" fmla="*/ 1397000 h 5213350"/>
              <a:gd name="connsiteX6" fmla="*/ 1943100 w 2159000"/>
              <a:gd name="connsiteY6" fmla="*/ 1358900 h 5213350"/>
              <a:gd name="connsiteX7" fmla="*/ 1733550 w 2159000"/>
              <a:gd name="connsiteY7" fmla="*/ 2628900 h 5213350"/>
              <a:gd name="connsiteX8" fmla="*/ 0 w 2159000"/>
              <a:gd name="connsiteY8" fmla="*/ 2336800 h 5213350"/>
              <a:gd name="connsiteX9" fmla="*/ 50800 w 2159000"/>
              <a:gd name="connsiteY9" fmla="*/ 2457450 h 5213350"/>
              <a:gd name="connsiteX10" fmla="*/ 158750 w 2159000"/>
              <a:gd name="connsiteY10" fmla="*/ 2679700 h 5213350"/>
              <a:gd name="connsiteX11" fmla="*/ 266700 w 2159000"/>
              <a:gd name="connsiteY11" fmla="*/ 2832100 h 5213350"/>
              <a:gd name="connsiteX12" fmla="*/ 304800 w 2159000"/>
              <a:gd name="connsiteY12" fmla="*/ 3022600 h 5213350"/>
              <a:gd name="connsiteX13" fmla="*/ 323850 w 2159000"/>
              <a:gd name="connsiteY13" fmla="*/ 3219450 h 5213350"/>
              <a:gd name="connsiteX14" fmla="*/ 298450 w 2159000"/>
              <a:gd name="connsiteY14" fmla="*/ 3340100 h 5213350"/>
              <a:gd name="connsiteX15" fmla="*/ 304800 w 2159000"/>
              <a:gd name="connsiteY15" fmla="*/ 3600450 h 5213350"/>
              <a:gd name="connsiteX16" fmla="*/ 336550 w 2159000"/>
              <a:gd name="connsiteY16" fmla="*/ 3860800 h 5213350"/>
              <a:gd name="connsiteX17" fmla="*/ 368300 w 2159000"/>
              <a:gd name="connsiteY17" fmla="*/ 4235450 h 5213350"/>
              <a:gd name="connsiteX18" fmla="*/ 368300 w 2159000"/>
              <a:gd name="connsiteY18" fmla="*/ 4330700 h 5213350"/>
              <a:gd name="connsiteX19" fmla="*/ 349250 w 2159000"/>
              <a:gd name="connsiteY19" fmla="*/ 4413250 h 5213350"/>
              <a:gd name="connsiteX20" fmla="*/ 368300 w 2159000"/>
              <a:gd name="connsiteY20" fmla="*/ 4533900 h 5213350"/>
              <a:gd name="connsiteX21" fmla="*/ 349250 w 2159000"/>
              <a:gd name="connsiteY21" fmla="*/ 4883150 h 5213350"/>
              <a:gd name="connsiteX22" fmla="*/ 406400 w 2159000"/>
              <a:gd name="connsiteY22" fmla="*/ 4965700 h 5213350"/>
              <a:gd name="connsiteX23" fmla="*/ 527050 w 2159000"/>
              <a:gd name="connsiteY23" fmla="*/ 5213350 h 5213350"/>
              <a:gd name="csX0" fmla="*/ 1435100 w 2159000"/>
              <a:gd name="csY0" fmla="*/ 0 h 5213350"/>
              <a:gd name="csX1" fmla="*/ 1377950 w 2159000"/>
              <a:gd name="csY1" fmla="*/ 552450 h 5213350"/>
              <a:gd name="csX2" fmla="*/ 1949450 w 2159000"/>
              <a:gd name="csY2" fmla="*/ 609600 h 5213350"/>
              <a:gd name="csX3" fmla="*/ 2083033 w 2159000"/>
              <a:gd name="csY3" fmla="*/ 615251 h 5213350"/>
              <a:gd name="csX4" fmla="*/ 2114550 w 2159000"/>
              <a:gd name="csY4" fmla="*/ 1212850 h 5213350"/>
              <a:gd name="csX5" fmla="*/ 2159000 w 2159000"/>
              <a:gd name="csY5" fmla="*/ 1397000 h 5213350"/>
              <a:gd name="csX6" fmla="*/ 1943100 w 2159000"/>
              <a:gd name="csY6" fmla="*/ 1358900 h 5213350"/>
              <a:gd name="csX7" fmla="*/ 1733550 w 2159000"/>
              <a:gd name="csY7" fmla="*/ 2628900 h 5213350"/>
              <a:gd name="csX8" fmla="*/ 0 w 2159000"/>
              <a:gd name="csY8" fmla="*/ 2336800 h 5213350"/>
              <a:gd name="csX9" fmla="*/ 50800 w 2159000"/>
              <a:gd name="csY9" fmla="*/ 2457450 h 5213350"/>
              <a:gd name="csX10" fmla="*/ 158750 w 2159000"/>
              <a:gd name="csY10" fmla="*/ 2679700 h 5213350"/>
              <a:gd name="csX11" fmla="*/ 266700 w 2159000"/>
              <a:gd name="csY11" fmla="*/ 2832100 h 5213350"/>
              <a:gd name="csX12" fmla="*/ 304800 w 2159000"/>
              <a:gd name="csY12" fmla="*/ 3022600 h 5213350"/>
              <a:gd name="csX13" fmla="*/ 323850 w 2159000"/>
              <a:gd name="csY13" fmla="*/ 3219450 h 5213350"/>
              <a:gd name="csX14" fmla="*/ 298450 w 2159000"/>
              <a:gd name="csY14" fmla="*/ 3340100 h 5213350"/>
              <a:gd name="csX15" fmla="*/ 304800 w 2159000"/>
              <a:gd name="csY15" fmla="*/ 3600450 h 5213350"/>
              <a:gd name="csX16" fmla="*/ 336550 w 2159000"/>
              <a:gd name="csY16" fmla="*/ 3860800 h 5213350"/>
              <a:gd name="csX17" fmla="*/ 368300 w 2159000"/>
              <a:gd name="csY17" fmla="*/ 4235450 h 5213350"/>
              <a:gd name="csX18" fmla="*/ 368300 w 2159000"/>
              <a:gd name="csY18" fmla="*/ 4330700 h 5213350"/>
              <a:gd name="csX19" fmla="*/ 349250 w 2159000"/>
              <a:gd name="csY19" fmla="*/ 4413250 h 5213350"/>
              <a:gd name="csX20" fmla="*/ 368300 w 2159000"/>
              <a:gd name="csY20" fmla="*/ 4533900 h 5213350"/>
              <a:gd name="csX21" fmla="*/ 349250 w 2159000"/>
              <a:gd name="csY21" fmla="*/ 4883150 h 5213350"/>
              <a:gd name="csX22" fmla="*/ 406400 w 2159000"/>
              <a:gd name="csY22" fmla="*/ 4965700 h 5213350"/>
              <a:gd name="csX23" fmla="*/ 527050 w 2159000"/>
              <a:gd name="csY23" fmla="*/ 5213350 h 5213350"/>
              <a:gd name="csX0" fmla="*/ 1435100 w 2159000"/>
              <a:gd name="csY0" fmla="*/ 0 h 5213350"/>
              <a:gd name="csX1" fmla="*/ 1377950 w 2159000"/>
              <a:gd name="csY1" fmla="*/ 552450 h 5213350"/>
              <a:gd name="csX2" fmla="*/ 1949450 w 2159000"/>
              <a:gd name="csY2" fmla="*/ 609600 h 5213350"/>
              <a:gd name="csX3" fmla="*/ 2091422 w 2159000"/>
              <a:gd name="csY3" fmla="*/ 640418 h 5213350"/>
              <a:gd name="csX4" fmla="*/ 2114550 w 2159000"/>
              <a:gd name="csY4" fmla="*/ 1212850 h 5213350"/>
              <a:gd name="csX5" fmla="*/ 2159000 w 2159000"/>
              <a:gd name="csY5" fmla="*/ 1397000 h 5213350"/>
              <a:gd name="csX6" fmla="*/ 1943100 w 2159000"/>
              <a:gd name="csY6" fmla="*/ 1358900 h 5213350"/>
              <a:gd name="csX7" fmla="*/ 1733550 w 2159000"/>
              <a:gd name="csY7" fmla="*/ 2628900 h 5213350"/>
              <a:gd name="csX8" fmla="*/ 0 w 2159000"/>
              <a:gd name="csY8" fmla="*/ 2336800 h 5213350"/>
              <a:gd name="csX9" fmla="*/ 50800 w 2159000"/>
              <a:gd name="csY9" fmla="*/ 2457450 h 5213350"/>
              <a:gd name="csX10" fmla="*/ 158750 w 2159000"/>
              <a:gd name="csY10" fmla="*/ 2679700 h 5213350"/>
              <a:gd name="csX11" fmla="*/ 266700 w 2159000"/>
              <a:gd name="csY11" fmla="*/ 2832100 h 5213350"/>
              <a:gd name="csX12" fmla="*/ 304800 w 2159000"/>
              <a:gd name="csY12" fmla="*/ 3022600 h 5213350"/>
              <a:gd name="csX13" fmla="*/ 323850 w 2159000"/>
              <a:gd name="csY13" fmla="*/ 3219450 h 5213350"/>
              <a:gd name="csX14" fmla="*/ 298450 w 2159000"/>
              <a:gd name="csY14" fmla="*/ 3340100 h 5213350"/>
              <a:gd name="csX15" fmla="*/ 304800 w 2159000"/>
              <a:gd name="csY15" fmla="*/ 3600450 h 5213350"/>
              <a:gd name="csX16" fmla="*/ 336550 w 2159000"/>
              <a:gd name="csY16" fmla="*/ 3860800 h 5213350"/>
              <a:gd name="csX17" fmla="*/ 368300 w 2159000"/>
              <a:gd name="csY17" fmla="*/ 4235450 h 5213350"/>
              <a:gd name="csX18" fmla="*/ 368300 w 2159000"/>
              <a:gd name="csY18" fmla="*/ 4330700 h 5213350"/>
              <a:gd name="csX19" fmla="*/ 349250 w 2159000"/>
              <a:gd name="csY19" fmla="*/ 4413250 h 5213350"/>
              <a:gd name="csX20" fmla="*/ 368300 w 2159000"/>
              <a:gd name="csY20" fmla="*/ 4533900 h 5213350"/>
              <a:gd name="csX21" fmla="*/ 349250 w 2159000"/>
              <a:gd name="csY21" fmla="*/ 4883150 h 5213350"/>
              <a:gd name="csX22" fmla="*/ 406400 w 2159000"/>
              <a:gd name="csY22" fmla="*/ 4965700 h 5213350"/>
              <a:gd name="csX23" fmla="*/ 527050 w 2159000"/>
              <a:gd name="csY23" fmla="*/ 5213350 h 5213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2159000" h="5213350">
                <a:moveTo>
                  <a:pt x="1435100" y="0"/>
                </a:moveTo>
                <a:lnTo>
                  <a:pt x="1377950" y="552450"/>
                </a:lnTo>
                <a:lnTo>
                  <a:pt x="1949450" y="609600"/>
                </a:lnTo>
                <a:cubicBezTo>
                  <a:pt x="2002367" y="586317"/>
                  <a:pt x="2038505" y="663701"/>
                  <a:pt x="2091422" y="640418"/>
                </a:cubicBezTo>
                <a:cubicBezTo>
                  <a:pt x="2093539" y="864785"/>
                  <a:pt x="2112433" y="988483"/>
                  <a:pt x="2114550" y="1212850"/>
                </a:cubicBezTo>
                <a:lnTo>
                  <a:pt x="2159000" y="1397000"/>
                </a:lnTo>
                <a:lnTo>
                  <a:pt x="1943100" y="1358900"/>
                </a:lnTo>
                <a:lnTo>
                  <a:pt x="1733550" y="2628900"/>
                </a:lnTo>
                <a:lnTo>
                  <a:pt x="0" y="2336800"/>
                </a:lnTo>
                <a:lnTo>
                  <a:pt x="50800" y="2457450"/>
                </a:lnTo>
                <a:lnTo>
                  <a:pt x="158750" y="2679700"/>
                </a:lnTo>
                <a:lnTo>
                  <a:pt x="266700" y="2832100"/>
                </a:lnTo>
                <a:lnTo>
                  <a:pt x="304800" y="3022600"/>
                </a:lnTo>
                <a:lnTo>
                  <a:pt x="323850" y="3219450"/>
                </a:lnTo>
                <a:lnTo>
                  <a:pt x="298450" y="3340100"/>
                </a:lnTo>
                <a:lnTo>
                  <a:pt x="304800" y="3600450"/>
                </a:lnTo>
                <a:lnTo>
                  <a:pt x="336550" y="3860800"/>
                </a:lnTo>
                <a:lnTo>
                  <a:pt x="368300" y="4235450"/>
                </a:lnTo>
                <a:lnTo>
                  <a:pt x="368300" y="4330700"/>
                </a:lnTo>
                <a:lnTo>
                  <a:pt x="349250" y="4413250"/>
                </a:lnTo>
                <a:lnTo>
                  <a:pt x="368300" y="4533900"/>
                </a:lnTo>
                <a:lnTo>
                  <a:pt x="349250" y="4883150"/>
                </a:lnTo>
                <a:lnTo>
                  <a:pt x="406400" y="4965700"/>
                </a:lnTo>
                <a:lnTo>
                  <a:pt x="527050" y="5213350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93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09835D2-BB08-18D0-3848-45EED0AEE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5" y="3299884"/>
            <a:ext cx="7277096" cy="1923012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100964"/>
                </a:solidFill>
                <a:cs typeface="Arial" panose="020B0604020202020204" pitchFamily="34" charset="0"/>
              </a:rPr>
              <a:t>交維安全措施</a:t>
            </a:r>
            <a:endParaRPr lang="zh-TW" altLang="en-US" sz="6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623353A-93E5-5F47-4FAB-33F78C745F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65C574E-6D64-4BBC-8C1F-6379E308C047}" type="slidenum">
              <a:rPr lang="en-ID" smtClean="0"/>
              <a:pPr/>
              <a:t>9</a:t>
            </a:fld>
            <a:endParaRPr lang="en-ID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D770837-7411-75C3-006B-A1DBCDE5CDDB}"/>
              </a:ext>
            </a:extLst>
          </p:cNvPr>
          <p:cNvSpPr txBox="1"/>
          <p:nvPr/>
        </p:nvSpPr>
        <p:spPr>
          <a:xfrm>
            <a:off x="728460" y="2285995"/>
            <a:ext cx="2332191" cy="92333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03.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1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HDRE">
      <a:dk1>
        <a:srgbClr val="404040"/>
      </a:dk1>
      <a:lt1>
        <a:sysClr val="window" lastClr="FFFFFF"/>
      </a:lt1>
      <a:dk2>
        <a:srgbClr val="404040"/>
      </a:dk2>
      <a:lt2>
        <a:srgbClr val="E7E6E6"/>
      </a:lt2>
      <a:accent1>
        <a:srgbClr val="44D62C"/>
      </a:accent1>
      <a:accent2>
        <a:srgbClr val="167BD9"/>
      </a:accent2>
      <a:accent3>
        <a:srgbClr val="002F70"/>
      </a:accent3>
      <a:accent4>
        <a:srgbClr val="36B439"/>
      </a:accent4>
      <a:accent5>
        <a:srgbClr val="043F85"/>
      </a:accent5>
      <a:accent6>
        <a:srgbClr val="B8C1CE"/>
      </a:accent6>
      <a:hlink>
        <a:srgbClr val="38A4B5"/>
      </a:hlink>
      <a:folHlink>
        <a:srgbClr val="206775"/>
      </a:folHlink>
    </a:clrScheme>
    <a:fontScheme name="HDREE">
      <a:majorFont>
        <a:latin typeface="Noto Sans"/>
        <a:ea typeface="Noto Sans TC"/>
        <a:cs typeface=""/>
      </a:majorFont>
      <a:minorFont>
        <a:latin typeface="Noto Sans"/>
        <a:ea typeface="Noto Sans T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泓德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67BD9"/>
      </a:accent1>
      <a:accent2>
        <a:srgbClr val="00D900"/>
      </a:accent2>
      <a:accent3>
        <a:srgbClr val="002F74"/>
      </a:accent3>
      <a:accent4>
        <a:srgbClr val="FEFFFF"/>
      </a:accent4>
      <a:accent5>
        <a:srgbClr val="FEFFFF"/>
      </a:accent5>
      <a:accent6>
        <a:srgbClr val="FEFFFF"/>
      </a:accent6>
      <a:hlink>
        <a:srgbClr val="007DE0"/>
      </a:hlink>
      <a:folHlink>
        <a:srgbClr val="A8A9A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DRE">
    <a:dk1>
      <a:srgbClr val="404040"/>
    </a:dk1>
    <a:lt1>
      <a:sysClr val="window" lastClr="FFFFFF"/>
    </a:lt1>
    <a:dk2>
      <a:srgbClr val="404040"/>
    </a:dk2>
    <a:lt2>
      <a:srgbClr val="E7E6E6"/>
    </a:lt2>
    <a:accent1>
      <a:srgbClr val="44D62C"/>
    </a:accent1>
    <a:accent2>
      <a:srgbClr val="167BD9"/>
    </a:accent2>
    <a:accent3>
      <a:srgbClr val="002F70"/>
    </a:accent3>
    <a:accent4>
      <a:srgbClr val="36B439"/>
    </a:accent4>
    <a:accent5>
      <a:srgbClr val="043F85"/>
    </a:accent5>
    <a:accent6>
      <a:srgbClr val="B8C1CE"/>
    </a:accent6>
    <a:hlink>
      <a:srgbClr val="38A4B5"/>
    </a:hlink>
    <a:folHlink>
      <a:srgbClr val="20677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7647</TotalTime>
  <Words>726</Words>
  <Application>Microsoft Office PowerPoint</Application>
  <PresentationFormat>寬螢幕</PresentationFormat>
  <Paragraphs>73</Paragraphs>
  <Slides>15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Noto Sans HK</vt:lpstr>
      <vt:lpstr>Noto Sans TC</vt:lpstr>
      <vt:lpstr>Noto Sans TC Light</vt:lpstr>
      <vt:lpstr>微軟正黑體</vt:lpstr>
      <vt:lpstr>Aptos</vt:lpstr>
      <vt:lpstr>Aptos Display</vt:lpstr>
      <vt:lpstr>Arial</vt:lpstr>
      <vt:lpstr>Calibri</vt:lpstr>
      <vt:lpstr>Noto Sans</vt:lpstr>
      <vt:lpstr>Times New Roman</vt:lpstr>
      <vt:lpstr>Wingdings</vt:lpstr>
      <vt:lpstr>Office Theme</vt:lpstr>
      <vt:lpstr>Office 佈景主題</vt:lpstr>
      <vt:lpstr>PowerPoint 簡報</vt:lpstr>
      <vt:lpstr>PowerPoint 簡報</vt:lpstr>
      <vt:lpstr>01. 案場概要</vt:lpstr>
      <vt:lpstr>PowerPoint 簡報</vt:lpstr>
      <vt:lpstr>PowerPoint 簡報</vt:lpstr>
      <vt:lpstr>路徑位置 </vt:lpstr>
      <vt:lpstr>PowerPoint 簡報</vt:lpstr>
      <vt:lpstr>PowerPoint 簡報</vt:lpstr>
      <vt:lpstr>交維安全措施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投資審查委員會 苗栗縣立大西國中</dc:title>
  <dc:creator>user</dc:creator>
  <cp:lastModifiedBy>HD_曾育軒 Sharon</cp:lastModifiedBy>
  <cp:revision>777</cp:revision>
  <cp:lastPrinted>2018-11-06T07:29:45Z</cp:lastPrinted>
  <dcterms:created xsi:type="dcterms:W3CDTF">2018-10-09T02:30:19Z</dcterms:created>
  <dcterms:modified xsi:type="dcterms:W3CDTF">2026-04-30T06:25:41Z</dcterms:modified>
</cp:coreProperties>
</file>