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08" r:id="rId2"/>
    <p:sldId id="350" r:id="rId3"/>
    <p:sldId id="343" r:id="rId4"/>
    <p:sldId id="351" r:id="rId5"/>
    <p:sldId id="314" r:id="rId6"/>
    <p:sldId id="381" r:id="rId7"/>
    <p:sldId id="355" r:id="rId8"/>
    <p:sldId id="387" r:id="rId9"/>
    <p:sldId id="373" r:id="rId10"/>
    <p:sldId id="336" r:id="rId11"/>
    <p:sldId id="370" r:id="rId12"/>
    <p:sldId id="384" r:id="rId13"/>
    <p:sldId id="383" r:id="rId14"/>
    <p:sldId id="364" r:id="rId15"/>
    <p:sldId id="375" r:id="rId16"/>
    <p:sldId id="379" r:id="rId17"/>
    <p:sldId id="374" r:id="rId18"/>
    <p:sldId id="382" r:id="rId19"/>
    <p:sldId id="365" r:id="rId20"/>
    <p:sldId id="342" r:id="rId21"/>
    <p:sldId id="378" r:id="rId22"/>
    <p:sldId id="363" r:id="rId23"/>
    <p:sldId id="357" r:id="rId24"/>
    <p:sldId id="377" r:id="rId25"/>
    <p:sldId id="385" r:id="rId26"/>
    <p:sldId id="386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BD9"/>
    <a:srgbClr val="002F70"/>
    <a:srgbClr val="C4FFC4"/>
    <a:srgbClr val="9DCAF5"/>
    <a:srgbClr val="E8E8E8"/>
    <a:srgbClr val="FCD5A2"/>
    <a:srgbClr val="FF5B5B"/>
    <a:srgbClr val="CEE5FA"/>
    <a:srgbClr val="FFFFFF"/>
    <a:srgbClr val="043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66"/>
      </p:cViewPr>
      <p:guideLst>
        <p:guide orient="horz" pos="14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19882C-04E7-4D56-A13F-0E2E519C1A8D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9A556EEB-37A8-4309-9E47-A6C1DB9A8A3E}">
      <dgm:prSet phldrT="[文字]" custT="1"/>
      <dgm:spPr/>
      <dgm:t>
        <a:bodyPr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地主與養殖戶續養</a:t>
          </a:r>
          <a:endParaRPr lang="en-US" altLang="zh-TW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endParaRPr lang="en-US" altLang="zh-TW" sz="7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96EE78-2CA6-4EB6-956C-C9178F4B5F88}" type="parTrans" cxnId="{CC07CD04-0B94-4041-B1EF-6BBD6AF9A3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513246-4C1F-452B-8145-0DAA679B509E}" type="sibTrans" cxnId="{CC07CD04-0B94-4041-B1EF-6BBD6AF9A3F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F6C584-B23D-41E4-A6C6-C1AD0E580EA0}">
      <dgm:prSet phldrT="[文字]"/>
      <dgm:spPr>
        <a:solidFill>
          <a:schemeClr val="accent2">
            <a:lumMod val="75000"/>
          </a:schemeClr>
        </a:solidFill>
      </dgm:spPr>
      <dgm:t>
        <a:bodyPr/>
        <a:lstStyle/>
        <a:p>
          <a:pPr algn="l"/>
          <a:r>
            <a:rPr lang="zh-TW" altLang="en-US" b="1" i="0" u="none" strike="noStrike" baseline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協助申請生產履歷、漁獲認證，以利銷售</a:t>
          </a:r>
          <a:endParaRPr lang="zh-TW" altLang="en-US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5CFF50-55ED-4EDA-AC66-DF2B6F3BE7D2}" type="parTrans" cxnId="{2F1FF92F-A1B0-4658-9285-921DB371369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1277D9-2513-453B-B936-722C925225DB}" type="sibTrans" cxnId="{2F1FF92F-A1B0-4658-9285-921DB371369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801F77-0ECE-448C-BDAC-DCF88877D9F0}">
      <dgm:prSet phldrT="[文字]"/>
      <dgm:spPr/>
      <dgm:t>
        <a:bodyPr/>
        <a:lstStyle/>
        <a:p>
          <a:pPr algn="l"/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建置水質監測系統，穩定養殖生產目標</a:t>
          </a:r>
        </a:p>
      </dgm:t>
    </dgm:pt>
    <dgm:pt modelId="{C57AA985-82AD-44AD-B6D1-B5C80264E599}" type="parTrans" cxnId="{BDEDBC40-AF80-4219-9167-7A223415209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A6B0F0-E55A-4910-9C2F-ACB5EB3FCA07}" type="sibTrans" cxnId="{BDEDBC40-AF80-4219-9167-7A223415209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ACBC0C-E2D8-4F2D-859F-555364EE6D18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優化魚塭配置，結合綠能設施規劃案場</a:t>
          </a:r>
        </a:p>
      </dgm:t>
    </dgm:pt>
    <dgm:pt modelId="{16ED47E8-35C1-4D33-9361-FD2423829FA8}" type="parTrans" cxnId="{10564ECA-38F4-4010-84D3-162F10B1335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C3E1F9-E8AB-4625-AAEF-7154A516A26B}" type="sibTrans" cxnId="{10564ECA-38F4-4010-84D3-162F10B1335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979073-6C09-451A-A8FE-B29D190C7F82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養殖協會輔導，打造地方漁電共生品牌，提升漁獲價值</a:t>
          </a:r>
        </a:p>
      </dgm:t>
    </dgm:pt>
    <dgm:pt modelId="{3B61FDE7-0E33-46B7-892E-57C495B2326D}" type="parTrans" cxnId="{128DA1FC-C72F-4736-B64E-BF2000D866A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F71BB6-020B-4EC5-9B82-CE49971E8543}" type="sibTrans" cxnId="{128DA1FC-C72F-4736-B64E-BF2000D866AB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061423-6EB4-445D-B33D-B03395A2A0CB}" type="pres">
      <dgm:prSet presAssocID="{2E19882C-04E7-4D56-A13F-0E2E519C1A8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544D898-CEFD-4708-8EB8-E843F47ACB26}" type="pres">
      <dgm:prSet presAssocID="{9A556EEB-37A8-4309-9E47-A6C1DB9A8A3E}" presName="centerShape" presStyleLbl="node0" presStyleIdx="0" presStyleCnt="1"/>
      <dgm:spPr/>
    </dgm:pt>
    <dgm:pt modelId="{23654933-E476-4142-B925-DBAB89842EFF}" type="pres">
      <dgm:prSet presAssocID="{1BF6C584-B23D-41E4-A6C6-C1AD0E580EA0}" presName="node" presStyleLbl="node1" presStyleIdx="0" presStyleCnt="4">
        <dgm:presLayoutVars>
          <dgm:bulletEnabled val="1"/>
        </dgm:presLayoutVars>
      </dgm:prSet>
      <dgm:spPr/>
    </dgm:pt>
    <dgm:pt modelId="{48C29A87-BF8C-44C1-922A-99508502596F}" type="pres">
      <dgm:prSet presAssocID="{1BF6C584-B23D-41E4-A6C6-C1AD0E580EA0}" presName="dummy" presStyleCnt="0"/>
      <dgm:spPr/>
    </dgm:pt>
    <dgm:pt modelId="{CF05C699-3CAE-4FFC-820C-D257282237F1}" type="pres">
      <dgm:prSet presAssocID="{1B1277D9-2513-453B-B936-722C925225DB}" presName="sibTrans" presStyleLbl="sibTrans2D1" presStyleIdx="0" presStyleCnt="4"/>
      <dgm:spPr/>
    </dgm:pt>
    <dgm:pt modelId="{6E77663A-5556-415D-986D-21EF98AF2298}" type="pres">
      <dgm:prSet presAssocID="{A1801F77-0ECE-448C-BDAC-DCF88877D9F0}" presName="node" presStyleLbl="node1" presStyleIdx="1" presStyleCnt="4">
        <dgm:presLayoutVars>
          <dgm:bulletEnabled val="1"/>
        </dgm:presLayoutVars>
      </dgm:prSet>
      <dgm:spPr/>
    </dgm:pt>
    <dgm:pt modelId="{A6B8A61A-7B99-4FEF-A070-0B2C2347CB75}" type="pres">
      <dgm:prSet presAssocID="{A1801F77-0ECE-448C-BDAC-DCF88877D9F0}" presName="dummy" presStyleCnt="0"/>
      <dgm:spPr/>
    </dgm:pt>
    <dgm:pt modelId="{F0D8EA16-1D56-47DE-8686-C4F46BC8003E}" type="pres">
      <dgm:prSet presAssocID="{BBA6B0F0-E55A-4910-9C2F-ACB5EB3FCA07}" presName="sibTrans" presStyleLbl="sibTrans2D1" presStyleIdx="1" presStyleCnt="4"/>
      <dgm:spPr/>
    </dgm:pt>
    <dgm:pt modelId="{1C03ADD0-B7D4-49F9-A5E6-59F38846497C}" type="pres">
      <dgm:prSet presAssocID="{78ACBC0C-E2D8-4F2D-859F-555364EE6D18}" presName="node" presStyleLbl="node1" presStyleIdx="2" presStyleCnt="4">
        <dgm:presLayoutVars>
          <dgm:bulletEnabled val="1"/>
        </dgm:presLayoutVars>
      </dgm:prSet>
      <dgm:spPr/>
    </dgm:pt>
    <dgm:pt modelId="{09CEF6D8-8919-4821-A8A3-80050BE401DF}" type="pres">
      <dgm:prSet presAssocID="{78ACBC0C-E2D8-4F2D-859F-555364EE6D18}" presName="dummy" presStyleCnt="0"/>
      <dgm:spPr/>
    </dgm:pt>
    <dgm:pt modelId="{76B0DD8D-016C-46C8-AA28-63892C4655E3}" type="pres">
      <dgm:prSet presAssocID="{86C3E1F9-E8AB-4625-AAEF-7154A516A26B}" presName="sibTrans" presStyleLbl="sibTrans2D1" presStyleIdx="2" presStyleCnt="4"/>
      <dgm:spPr/>
    </dgm:pt>
    <dgm:pt modelId="{831A2573-3765-43CD-94DC-35B3B1606F0F}" type="pres">
      <dgm:prSet presAssocID="{E2979073-6C09-451A-A8FE-B29D190C7F82}" presName="node" presStyleLbl="node1" presStyleIdx="3" presStyleCnt="4">
        <dgm:presLayoutVars>
          <dgm:bulletEnabled val="1"/>
        </dgm:presLayoutVars>
      </dgm:prSet>
      <dgm:spPr/>
    </dgm:pt>
    <dgm:pt modelId="{30F98284-30FB-4090-819D-BB935C4DDB9D}" type="pres">
      <dgm:prSet presAssocID="{E2979073-6C09-451A-A8FE-B29D190C7F82}" presName="dummy" presStyleCnt="0"/>
      <dgm:spPr/>
    </dgm:pt>
    <dgm:pt modelId="{90A9F1D0-5751-45A1-B36C-B09E9B5144FD}" type="pres">
      <dgm:prSet presAssocID="{BDF71BB6-020B-4EC5-9B82-CE49971E8543}" presName="sibTrans" presStyleLbl="sibTrans2D1" presStyleIdx="3" presStyleCnt="4"/>
      <dgm:spPr/>
    </dgm:pt>
  </dgm:ptLst>
  <dgm:cxnLst>
    <dgm:cxn modelId="{CC07CD04-0B94-4041-B1EF-6BBD6AF9A3F5}" srcId="{2E19882C-04E7-4D56-A13F-0E2E519C1A8D}" destId="{9A556EEB-37A8-4309-9E47-A6C1DB9A8A3E}" srcOrd="0" destOrd="0" parTransId="{D696EE78-2CA6-4EB6-956C-C9178F4B5F88}" sibTransId="{73513246-4C1F-452B-8145-0DAA679B509E}"/>
    <dgm:cxn modelId="{BAF34A0F-9965-4153-BFB2-5034B0FD0A5A}" type="presOf" srcId="{A1801F77-0ECE-448C-BDAC-DCF88877D9F0}" destId="{6E77663A-5556-415D-986D-21EF98AF2298}" srcOrd="0" destOrd="0" presId="urn:microsoft.com/office/officeart/2005/8/layout/radial6"/>
    <dgm:cxn modelId="{2F1FF92F-A1B0-4658-9285-921DB3713697}" srcId="{9A556EEB-37A8-4309-9E47-A6C1DB9A8A3E}" destId="{1BF6C584-B23D-41E4-A6C6-C1AD0E580EA0}" srcOrd="0" destOrd="0" parTransId="{EB5CFF50-55ED-4EDA-AC66-DF2B6F3BE7D2}" sibTransId="{1B1277D9-2513-453B-B936-722C925225DB}"/>
    <dgm:cxn modelId="{9CDB5C39-696C-46F8-BB0D-AE190894359B}" type="presOf" srcId="{86C3E1F9-E8AB-4625-AAEF-7154A516A26B}" destId="{76B0DD8D-016C-46C8-AA28-63892C4655E3}" srcOrd="0" destOrd="0" presId="urn:microsoft.com/office/officeart/2005/8/layout/radial6"/>
    <dgm:cxn modelId="{CC53EA3C-F231-471F-8BA6-0EDA042823AA}" type="presOf" srcId="{78ACBC0C-E2D8-4F2D-859F-555364EE6D18}" destId="{1C03ADD0-B7D4-49F9-A5E6-59F38846497C}" srcOrd="0" destOrd="0" presId="urn:microsoft.com/office/officeart/2005/8/layout/radial6"/>
    <dgm:cxn modelId="{BDEDBC40-AF80-4219-9167-7A223415209C}" srcId="{9A556EEB-37A8-4309-9E47-A6C1DB9A8A3E}" destId="{A1801F77-0ECE-448C-BDAC-DCF88877D9F0}" srcOrd="1" destOrd="0" parTransId="{C57AA985-82AD-44AD-B6D1-B5C80264E599}" sibTransId="{BBA6B0F0-E55A-4910-9C2F-ACB5EB3FCA07}"/>
    <dgm:cxn modelId="{22E51549-47B9-4ECA-980E-31BB02F4FAE1}" type="presOf" srcId="{1B1277D9-2513-453B-B936-722C925225DB}" destId="{CF05C699-3CAE-4FFC-820C-D257282237F1}" srcOrd="0" destOrd="0" presId="urn:microsoft.com/office/officeart/2005/8/layout/radial6"/>
    <dgm:cxn modelId="{24AE3F4B-98FC-4AEC-B3AA-9CAA32739C61}" type="presOf" srcId="{9A556EEB-37A8-4309-9E47-A6C1DB9A8A3E}" destId="{0544D898-CEFD-4708-8EB8-E843F47ACB26}" srcOrd="0" destOrd="0" presId="urn:microsoft.com/office/officeart/2005/8/layout/radial6"/>
    <dgm:cxn modelId="{9685A273-E39A-4468-9840-9D358608BC5A}" type="presOf" srcId="{1BF6C584-B23D-41E4-A6C6-C1AD0E580EA0}" destId="{23654933-E476-4142-B925-DBAB89842EFF}" srcOrd="0" destOrd="0" presId="urn:microsoft.com/office/officeart/2005/8/layout/radial6"/>
    <dgm:cxn modelId="{8A766B86-ADF2-48E2-AAB5-203D1DE1366A}" type="presOf" srcId="{BDF71BB6-020B-4EC5-9B82-CE49971E8543}" destId="{90A9F1D0-5751-45A1-B36C-B09E9B5144FD}" srcOrd="0" destOrd="0" presId="urn:microsoft.com/office/officeart/2005/8/layout/radial6"/>
    <dgm:cxn modelId="{3CD6BEC1-2B75-478F-93A6-D0D198DBE7C1}" type="presOf" srcId="{BBA6B0F0-E55A-4910-9C2F-ACB5EB3FCA07}" destId="{F0D8EA16-1D56-47DE-8686-C4F46BC8003E}" srcOrd="0" destOrd="0" presId="urn:microsoft.com/office/officeart/2005/8/layout/radial6"/>
    <dgm:cxn modelId="{10564ECA-38F4-4010-84D3-162F10B1335D}" srcId="{9A556EEB-37A8-4309-9E47-A6C1DB9A8A3E}" destId="{78ACBC0C-E2D8-4F2D-859F-555364EE6D18}" srcOrd="2" destOrd="0" parTransId="{16ED47E8-35C1-4D33-9361-FD2423829FA8}" sibTransId="{86C3E1F9-E8AB-4625-AAEF-7154A516A26B}"/>
    <dgm:cxn modelId="{6AF4D4EE-131C-4C06-96DF-D23E8F919775}" type="presOf" srcId="{2E19882C-04E7-4D56-A13F-0E2E519C1A8D}" destId="{BD061423-6EB4-445D-B33D-B03395A2A0CB}" srcOrd="0" destOrd="0" presId="urn:microsoft.com/office/officeart/2005/8/layout/radial6"/>
    <dgm:cxn modelId="{06E9BEF8-8304-4E4E-A2B3-238D659965B1}" type="presOf" srcId="{E2979073-6C09-451A-A8FE-B29D190C7F82}" destId="{831A2573-3765-43CD-94DC-35B3B1606F0F}" srcOrd="0" destOrd="0" presId="urn:microsoft.com/office/officeart/2005/8/layout/radial6"/>
    <dgm:cxn modelId="{128DA1FC-C72F-4736-B64E-BF2000D866AB}" srcId="{9A556EEB-37A8-4309-9E47-A6C1DB9A8A3E}" destId="{E2979073-6C09-451A-A8FE-B29D190C7F82}" srcOrd="3" destOrd="0" parTransId="{3B61FDE7-0E33-46B7-892E-57C495B2326D}" sibTransId="{BDF71BB6-020B-4EC5-9B82-CE49971E8543}"/>
    <dgm:cxn modelId="{F390D953-3DA0-432D-9FC8-C8E70C9EC8D0}" type="presParOf" srcId="{BD061423-6EB4-445D-B33D-B03395A2A0CB}" destId="{0544D898-CEFD-4708-8EB8-E843F47ACB26}" srcOrd="0" destOrd="0" presId="urn:microsoft.com/office/officeart/2005/8/layout/radial6"/>
    <dgm:cxn modelId="{BD9126D5-26F8-4AA3-87D1-2C13A48612A8}" type="presParOf" srcId="{BD061423-6EB4-445D-B33D-B03395A2A0CB}" destId="{23654933-E476-4142-B925-DBAB89842EFF}" srcOrd="1" destOrd="0" presId="urn:microsoft.com/office/officeart/2005/8/layout/radial6"/>
    <dgm:cxn modelId="{E0C96C7E-295D-4170-80B2-CE5D83056231}" type="presParOf" srcId="{BD061423-6EB4-445D-B33D-B03395A2A0CB}" destId="{48C29A87-BF8C-44C1-922A-99508502596F}" srcOrd="2" destOrd="0" presId="urn:microsoft.com/office/officeart/2005/8/layout/radial6"/>
    <dgm:cxn modelId="{E8750F3E-6323-47BE-86B0-A10B93E89BA1}" type="presParOf" srcId="{BD061423-6EB4-445D-B33D-B03395A2A0CB}" destId="{CF05C699-3CAE-4FFC-820C-D257282237F1}" srcOrd="3" destOrd="0" presId="urn:microsoft.com/office/officeart/2005/8/layout/radial6"/>
    <dgm:cxn modelId="{225C82BC-E09E-4137-A913-87558C9E055E}" type="presParOf" srcId="{BD061423-6EB4-445D-B33D-B03395A2A0CB}" destId="{6E77663A-5556-415D-986D-21EF98AF2298}" srcOrd="4" destOrd="0" presId="urn:microsoft.com/office/officeart/2005/8/layout/radial6"/>
    <dgm:cxn modelId="{196B6E71-79B4-4643-A6C4-E494E7E50205}" type="presParOf" srcId="{BD061423-6EB4-445D-B33D-B03395A2A0CB}" destId="{A6B8A61A-7B99-4FEF-A070-0B2C2347CB75}" srcOrd="5" destOrd="0" presId="urn:microsoft.com/office/officeart/2005/8/layout/radial6"/>
    <dgm:cxn modelId="{CA2EDE9F-B9FC-4674-8C53-C829007795A0}" type="presParOf" srcId="{BD061423-6EB4-445D-B33D-B03395A2A0CB}" destId="{F0D8EA16-1D56-47DE-8686-C4F46BC8003E}" srcOrd="6" destOrd="0" presId="urn:microsoft.com/office/officeart/2005/8/layout/radial6"/>
    <dgm:cxn modelId="{6371E8D9-18D9-4D7E-AC56-0AB14DC490FD}" type="presParOf" srcId="{BD061423-6EB4-445D-B33D-B03395A2A0CB}" destId="{1C03ADD0-B7D4-49F9-A5E6-59F38846497C}" srcOrd="7" destOrd="0" presId="urn:microsoft.com/office/officeart/2005/8/layout/radial6"/>
    <dgm:cxn modelId="{CB7CD7B9-13C3-474C-B49A-5571E62FBDB7}" type="presParOf" srcId="{BD061423-6EB4-445D-B33D-B03395A2A0CB}" destId="{09CEF6D8-8919-4821-A8A3-80050BE401DF}" srcOrd="8" destOrd="0" presId="urn:microsoft.com/office/officeart/2005/8/layout/radial6"/>
    <dgm:cxn modelId="{46DDF9E1-0728-4B6E-A342-4654E20B08FE}" type="presParOf" srcId="{BD061423-6EB4-445D-B33D-B03395A2A0CB}" destId="{76B0DD8D-016C-46C8-AA28-63892C4655E3}" srcOrd="9" destOrd="0" presId="urn:microsoft.com/office/officeart/2005/8/layout/radial6"/>
    <dgm:cxn modelId="{2EC457FE-0336-4111-8650-FD6F72A116CD}" type="presParOf" srcId="{BD061423-6EB4-445D-B33D-B03395A2A0CB}" destId="{831A2573-3765-43CD-94DC-35B3B1606F0F}" srcOrd="10" destOrd="0" presId="urn:microsoft.com/office/officeart/2005/8/layout/radial6"/>
    <dgm:cxn modelId="{AE9B8264-2436-420C-9646-D53B63E3C778}" type="presParOf" srcId="{BD061423-6EB4-445D-B33D-B03395A2A0CB}" destId="{30F98284-30FB-4090-819D-BB935C4DDB9D}" srcOrd="11" destOrd="0" presId="urn:microsoft.com/office/officeart/2005/8/layout/radial6"/>
    <dgm:cxn modelId="{FD3A0F7E-A85D-4FFA-A717-2A7CA419F7EC}" type="presParOf" srcId="{BD061423-6EB4-445D-B33D-B03395A2A0CB}" destId="{90A9F1D0-5751-45A1-B36C-B09E9B5144F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724D64-B571-43A2-8D86-BC624A6703E3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7CC1C60-9A1A-4204-ABD2-8EADE0ED76CD}">
      <dgm:prSet phldrT="[文字]"/>
      <dgm:spPr/>
      <dgm:t>
        <a:bodyPr/>
        <a:lstStyle/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2025~</a:t>
          </a:r>
        </a:p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2026</a:t>
          </a:r>
          <a:r>
            <a:rPr lang="zh-TW" altLang="en-US" b="1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gm:t>
    </dgm:pt>
    <dgm:pt modelId="{FCB4110E-F8C6-4486-991D-E835C837AB01}" type="parTrans" cxnId="{CB3CBB72-ECB9-4330-9F8B-1F8109352416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EA255D81-978C-4711-B786-350824EA111A}" type="sibTrans" cxnId="{CB3CBB72-ECB9-4330-9F8B-1F8109352416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57229733-872C-4BF5-9E6B-D4229F707705}">
      <dgm:prSet phldrT="[文字]" custT="1"/>
      <dgm:spPr/>
      <dgm:t>
        <a:bodyPr/>
        <a:lstStyle/>
        <a:p>
          <a:pPr algn="r"/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取得台電併審</a:t>
          </a:r>
        </a:p>
      </dgm:t>
    </dgm:pt>
    <dgm:pt modelId="{256DE335-4A6C-42CD-80F9-49C82B4C6742}" type="parTrans" cxnId="{6DC01C93-3A8B-4B47-9B80-D7128639824A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BCE0FE2B-AE33-41BF-B316-F4F1629EC104}" type="sibTrans" cxnId="{6DC01C93-3A8B-4B47-9B80-D7128639824A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9F804D1C-F61B-4D3F-A88A-2963D6AE7ECC}">
      <dgm:prSet phldrT="[文字]" custT="1"/>
      <dgm:spPr/>
      <dgm:t>
        <a:bodyPr/>
        <a:lstStyle/>
        <a:p>
          <a:pPr algn="r"/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籌設計畫送件</a:t>
          </a:r>
        </a:p>
      </dgm:t>
    </dgm:pt>
    <dgm:pt modelId="{4F019AC7-CBAF-4267-998E-2419AB01CB87}" type="parTrans" cxnId="{775F2DA7-DA6B-46DD-9088-921C70F77C13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2CA14948-9652-4B37-865C-9A0B00559D68}" type="sibTrans" cxnId="{775F2DA7-DA6B-46DD-9088-921C70F77C13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38CC5F11-EFB2-40D8-B040-7A41502B69E4}">
      <dgm:prSet phldrT="[文字]"/>
      <dgm:spPr/>
      <dgm:t>
        <a:bodyPr/>
        <a:lstStyle/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2026</a:t>
          </a:r>
          <a:r>
            <a:rPr lang="zh-TW" altLang="en-US" b="1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gm:t>
    </dgm:pt>
    <dgm:pt modelId="{41D97F00-38F9-4631-9FC8-A7BB9C440969}" type="parTrans" cxnId="{576E805E-DC46-4250-B93B-5825DE998579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7F01230C-9F10-40C1-BA14-1B0C72C46540}" type="sibTrans" cxnId="{576E805E-DC46-4250-B93B-5825DE998579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325CAF7C-7BD1-425D-A198-7BD6EA531888}">
      <dgm:prSet phldrT="[文字]" custT="1"/>
      <dgm:spPr/>
      <dgm:t>
        <a:bodyPr/>
        <a:lstStyle/>
        <a:p>
          <a:pPr algn="r"/>
          <a:r>
            <a:rPr lang="en-US" altLang="zh-TW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月：主管機關同意</a:t>
          </a:r>
        </a:p>
      </dgm:t>
    </dgm:pt>
    <dgm:pt modelId="{D8DD49FB-28AD-4991-918C-1E24C17C45D6}" type="parTrans" cxnId="{FD24326B-458A-4ECC-8CCB-00988FFC06E8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A9B1412B-8EA0-49BB-A0A4-5262215903C4}" type="sibTrans" cxnId="{FD24326B-458A-4ECC-8CCB-00988FFC06E8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FA4DAB02-9709-4E03-8927-D16B44346F83}">
      <dgm:prSet phldrT="[文字]"/>
      <dgm:spPr/>
      <dgm:t>
        <a:bodyPr/>
        <a:lstStyle/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2027</a:t>
          </a:r>
          <a:r>
            <a:rPr lang="zh-TW" altLang="en-US" b="1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gm:t>
    </dgm:pt>
    <dgm:pt modelId="{EF3732DF-096C-497E-B1D6-1C6E44CE2870}" type="parTrans" cxnId="{18FCC494-2DCA-468A-B308-4E4099A48FAA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3008F6A3-6E9F-4068-A4C6-55E7B5B29763}" type="sibTrans" cxnId="{18FCC494-2DCA-468A-B308-4E4099A48FAA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00BEB49F-E5B6-4430-9504-C48E66A201DC}">
      <dgm:prSet phldrT="[文字]" custT="1"/>
      <dgm:spPr/>
      <dgm:t>
        <a:bodyPr/>
        <a:lstStyle/>
        <a:p>
          <a:pPr algn="r"/>
          <a:r>
            <a:rPr lang="en-US" altLang="zh-TW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9</a:t>
          </a:r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月：取得施工許可</a:t>
          </a:r>
        </a:p>
      </dgm:t>
    </dgm:pt>
    <dgm:pt modelId="{9959A869-036D-46AD-B147-3F54D8AEFBCB}" type="parTrans" cxnId="{1F346D46-418B-42C2-9BD8-72427159EFB9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679609E7-5437-4977-8803-C013AFE2EB11}" type="sibTrans" cxnId="{1F346D46-418B-42C2-9BD8-72427159EFB9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72F50A6D-0F78-4E78-BC6F-39BB4C13C06D}">
      <dgm:prSet/>
      <dgm:spPr/>
      <dgm:t>
        <a:bodyPr/>
        <a:lstStyle/>
        <a:p>
          <a:r>
            <a:rPr lang="en-US" altLang="zh-TW" b="1" dirty="0">
              <a:latin typeface="Noto Sans TC" panose="020B0200000000000000" pitchFamily="34" charset="-120"/>
              <a:ea typeface="Noto Sans TC" panose="020B0200000000000000" pitchFamily="34" charset="-120"/>
            </a:rPr>
            <a:t>2028</a:t>
          </a:r>
          <a:r>
            <a:rPr lang="zh-TW" altLang="en-US" b="1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gm:t>
    </dgm:pt>
    <dgm:pt modelId="{2DA8A9A5-A235-4699-A52E-E916CC58F5AA}" type="parTrans" cxnId="{CDB9A67F-BBAA-4064-AE9A-37E652B1EBC1}">
      <dgm:prSet/>
      <dgm:spPr/>
      <dgm:t>
        <a:bodyPr/>
        <a:lstStyle/>
        <a:p>
          <a:endParaRPr lang="zh-TW" altLang="en-US"/>
        </a:p>
      </dgm:t>
    </dgm:pt>
    <dgm:pt modelId="{F38303D2-3957-4750-AB2B-41FEB79FAD5B}" type="sibTrans" cxnId="{CDB9A67F-BBAA-4064-AE9A-37E652B1EBC1}">
      <dgm:prSet/>
      <dgm:spPr/>
      <dgm:t>
        <a:bodyPr/>
        <a:lstStyle/>
        <a:p>
          <a:endParaRPr lang="zh-TW" altLang="en-US"/>
        </a:p>
      </dgm:t>
    </dgm:pt>
    <dgm:pt modelId="{49FCAA11-2676-4F26-A227-036BC479EF30}">
      <dgm:prSet custT="1"/>
      <dgm:spPr/>
      <dgm:t>
        <a:bodyPr/>
        <a:lstStyle/>
        <a:p>
          <a:pPr algn="r">
            <a:buFont typeface="Wingdings" panose="05000000000000000000" pitchFamily="2" charset="2"/>
            <a:buNone/>
          </a:pPr>
          <a:r>
            <a:rPr lang="zh-TW" altLang="en-US" sz="1100" b="1" dirty="0">
              <a:latin typeface="Noto Sans TC" panose="020B0200000000000000" pitchFamily="34" charset="-120"/>
              <a:ea typeface="Noto Sans TC" panose="020B0200000000000000" pitchFamily="34" charset="-120"/>
            </a:rPr>
            <a:t>．</a:t>
          </a:r>
          <a:r>
            <a:rPr lang="en-US" altLang="zh-TW" sz="1100" b="1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100" b="1" dirty="0">
              <a:latin typeface="Noto Sans TC" panose="020B0200000000000000" pitchFamily="34" charset="-120"/>
              <a:ea typeface="Noto Sans TC" panose="020B0200000000000000" pitchFamily="34" charset="-120"/>
            </a:rPr>
            <a:t>月：</a:t>
          </a:r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完工併網</a:t>
          </a:r>
          <a:endParaRPr lang="en-US" altLang="zh-TW" sz="1100" dirty="0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82F6EF1E-5469-4FD1-B607-7F42D1C4E6F0}" type="parTrans" cxnId="{00FCA944-346F-498B-B06E-D30CF687BC65}">
      <dgm:prSet/>
      <dgm:spPr/>
      <dgm:t>
        <a:bodyPr/>
        <a:lstStyle/>
        <a:p>
          <a:endParaRPr lang="zh-TW" altLang="en-US"/>
        </a:p>
      </dgm:t>
    </dgm:pt>
    <dgm:pt modelId="{B327D5DF-C131-40C7-90C6-F7B49596D6DC}" type="sibTrans" cxnId="{00FCA944-346F-498B-B06E-D30CF687BC65}">
      <dgm:prSet/>
      <dgm:spPr/>
      <dgm:t>
        <a:bodyPr/>
        <a:lstStyle/>
        <a:p>
          <a:endParaRPr lang="zh-TW" altLang="en-US"/>
        </a:p>
      </dgm:t>
    </dgm:pt>
    <dgm:pt modelId="{16C72EFE-3EB5-4C80-B4D8-0A4BD0EB0BE1}">
      <dgm:prSet phldrT="[文字]" custT="1"/>
      <dgm:spPr/>
      <dgm:t>
        <a:bodyPr/>
        <a:lstStyle/>
        <a:p>
          <a:pPr algn="r"/>
          <a:r>
            <a:rPr lang="en-US" altLang="zh-TW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12</a:t>
          </a:r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月：籌設計畫核准</a:t>
          </a:r>
        </a:p>
      </dgm:t>
    </dgm:pt>
    <dgm:pt modelId="{52A6BBE2-0FEA-422C-8C62-AC1346F72C52}" type="parTrans" cxnId="{88E09C23-5B5F-44B3-AC00-D274920182A3}">
      <dgm:prSet/>
      <dgm:spPr/>
      <dgm:t>
        <a:bodyPr/>
        <a:lstStyle/>
        <a:p>
          <a:endParaRPr lang="zh-TW" altLang="en-US"/>
        </a:p>
      </dgm:t>
    </dgm:pt>
    <dgm:pt modelId="{A8B0E030-AF15-45C6-AD26-1FF872DD1BB0}" type="sibTrans" cxnId="{88E09C23-5B5F-44B3-AC00-D274920182A3}">
      <dgm:prSet/>
      <dgm:spPr/>
      <dgm:t>
        <a:bodyPr/>
        <a:lstStyle/>
        <a:p>
          <a:endParaRPr lang="zh-TW" altLang="en-US"/>
        </a:p>
      </dgm:t>
    </dgm:pt>
    <dgm:pt modelId="{EB21FB87-1143-4F7F-A7CA-62570DB229F7}">
      <dgm:prSet phldrT="[文字]" custT="1"/>
      <dgm:spPr/>
      <dgm:t>
        <a:bodyPr/>
        <a:lstStyle/>
        <a:p>
          <a:pPr algn="r"/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土地整合完成</a:t>
          </a:r>
        </a:p>
      </dgm:t>
    </dgm:pt>
    <dgm:pt modelId="{FB116B70-676C-41A0-97BA-B3CEEB7F0FF1}" type="parTrans" cxnId="{5E234800-A9E5-4CDE-A02E-7161CB223441}">
      <dgm:prSet/>
      <dgm:spPr/>
      <dgm:t>
        <a:bodyPr/>
        <a:lstStyle/>
        <a:p>
          <a:endParaRPr lang="zh-TW" altLang="en-US"/>
        </a:p>
      </dgm:t>
    </dgm:pt>
    <dgm:pt modelId="{D3D05881-1B13-4F1F-A79C-F0C2AD309E13}" type="sibTrans" cxnId="{5E234800-A9E5-4CDE-A02E-7161CB223441}">
      <dgm:prSet/>
      <dgm:spPr/>
      <dgm:t>
        <a:bodyPr/>
        <a:lstStyle/>
        <a:p>
          <a:endParaRPr lang="zh-TW" altLang="en-US"/>
        </a:p>
      </dgm:t>
    </dgm:pt>
    <dgm:pt modelId="{F9A68EC8-ED3F-4B26-9242-50471B542DA7}">
      <dgm:prSet phldrT="[文字]" custT="1"/>
      <dgm:spPr/>
      <dgm:t>
        <a:bodyPr/>
        <a:lstStyle/>
        <a:p>
          <a:pPr algn="r"/>
          <a:r>
            <a:rPr lang="zh-TW" altLang="en-US" sz="1100" dirty="0">
              <a:latin typeface="Noto Sans TC" panose="020B0200000000000000" pitchFamily="34" charset="-120"/>
              <a:ea typeface="Noto Sans TC" panose="020B0200000000000000" pitchFamily="34" charset="-120"/>
            </a:rPr>
            <a:t>水權申請完成</a:t>
          </a:r>
        </a:p>
      </dgm:t>
    </dgm:pt>
    <dgm:pt modelId="{5D670A74-0F14-423B-9173-C034554A0004}" type="parTrans" cxnId="{7541666D-7F33-4516-A916-D0FB3F33CC85}">
      <dgm:prSet/>
      <dgm:spPr/>
      <dgm:t>
        <a:bodyPr/>
        <a:lstStyle/>
        <a:p>
          <a:endParaRPr lang="zh-TW" altLang="en-US"/>
        </a:p>
      </dgm:t>
    </dgm:pt>
    <dgm:pt modelId="{AF586576-3058-4763-8428-A6C7E0CBF922}" type="sibTrans" cxnId="{7541666D-7F33-4516-A916-D0FB3F33CC85}">
      <dgm:prSet/>
      <dgm:spPr/>
      <dgm:t>
        <a:bodyPr/>
        <a:lstStyle/>
        <a:p>
          <a:endParaRPr lang="zh-TW" altLang="en-US"/>
        </a:p>
      </dgm:t>
    </dgm:pt>
    <dgm:pt modelId="{87F7A2C7-B070-48D6-9BAD-C694BFB3460F}">
      <dgm:prSet phldrT="[文字]" custT="1"/>
      <dgm:spPr/>
      <dgm:t>
        <a:bodyPr/>
        <a:lstStyle/>
        <a:p>
          <a:pPr algn="r"/>
          <a:r>
            <a:rPr lang="en-US" altLang="zh-TW" sz="10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000" dirty="0">
              <a:latin typeface="Noto Sans TC" panose="020B0200000000000000" pitchFamily="34" charset="-120"/>
              <a:ea typeface="Noto Sans TC" panose="020B0200000000000000" pitchFamily="34" charset="-120"/>
            </a:rPr>
            <a:t>月：進場施工設置</a:t>
          </a:r>
        </a:p>
      </dgm:t>
    </dgm:pt>
    <dgm:pt modelId="{591A85DA-06BC-4D04-863F-F2DF3C3EB180}" type="sibTrans" cxnId="{DCB6D72F-F04D-443B-9BFF-02146629D9DC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00EF6AC3-1F38-4724-9990-19337B50FD00}" type="parTrans" cxnId="{DCB6D72F-F04D-443B-9BFF-02146629D9DC}">
      <dgm:prSet/>
      <dgm:spPr/>
      <dgm:t>
        <a:bodyPr/>
        <a:lstStyle/>
        <a:p>
          <a:endParaRPr lang="zh-TW" altLang="en-US">
            <a:latin typeface="Noto Sans TC" panose="020B0200000000000000" pitchFamily="34" charset="-120"/>
            <a:ea typeface="Noto Sans TC" panose="020B0200000000000000" pitchFamily="34" charset="-120"/>
          </a:endParaRPr>
        </a:p>
      </dgm:t>
    </dgm:pt>
    <dgm:pt modelId="{96708416-A443-49B9-9964-B42035130965}" type="pres">
      <dgm:prSet presAssocID="{E7724D64-B571-43A2-8D86-BC624A6703E3}" presName="theList" presStyleCnt="0">
        <dgm:presLayoutVars>
          <dgm:dir/>
          <dgm:animLvl val="lvl"/>
          <dgm:resizeHandles val="exact"/>
        </dgm:presLayoutVars>
      </dgm:prSet>
      <dgm:spPr/>
    </dgm:pt>
    <dgm:pt modelId="{7E093BF6-FAA2-4C9B-8C32-98C215DB87FB}" type="pres">
      <dgm:prSet presAssocID="{67CC1C60-9A1A-4204-ABD2-8EADE0ED76CD}" presName="compNode" presStyleCnt="0"/>
      <dgm:spPr/>
    </dgm:pt>
    <dgm:pt modelId="{15CB51E7-379B-4E83-8346-A981FF28F7E2}" type="pres">
      <dgm:prSet presAssocID="{67CC1C60-9A1A-4204-ABD2-8EADE0ED76CD}" presName="noGeometry" presStyleCnt="0"/>
      <dgm:spPr/>
    </dgm:pt>
    <dgm:pt modelId="{62AA4967-B47E-40B8-BB65-20F74D2B987B}" type="pres">
      <dgm:prSet presAssocID="{67CC1C60-9A1A-4204-ABD2-8EADE0ED76CD}" presName="childTextVisible" presStyleLbl="bgAccFollowNode1" presStyleIdx="0" presStyleCnt="4" custScaleX="114684" custScaleY="100368" custLinFactNeighborX="6685" custLinFactNeighborY="23207">
        <dgm:presLayoutVars>
          <dgm:bulletEnabled val="1"/>
        </dgm:presLayoutVars>
      </dgm:prSet>
      <dgm:spPr/>
    </dgm:pt>
    <dgm:pt modelId="{258A7F2A-153E-4C07-8B81-1B588C9FB702}" type="pres">
      <dgm:prSet presAssocID="{67CC1C60-9A1A-4204-ABD2-8EADE0ED76CD}" presName="childTextHidden" presStyleLbl="bgAccFollowNode1" presStyleIdx="0" presStyleCnt="4"/>
      <dgm:spPr/>
    </dgm:pt>
    <dgm:pt modelId="{EA6D55B7-A96D-4C23-96CB-CEE766FBD843}" type="pres">
      <dgm:prSet presAssocID="{67CC1C60-9A1A-4204-ABD2-8EADE0ED76CD}" presName="parentText" presStyleLbl="node1" presStyleIdx="0" presStyleCnt="4" custLinFactNeighborX="-923" custLinFactNeighborY="44274">
        <dgm:presLayoutVars>
          <dgm:chMax val="1"/>
          <dgm:bulletEnabled val="1"/>
        </dgm:presLayoutVars>
      </dgm:prSet>
      <dgm:spPr/>
    </dgm:pt>
    <dgm:pt modelId="{2D538A9E-891C-40AC-8280-2789567511B1}" type="pres">
      <dgm:prSet presAssocID="{67CC1C60-9A1A-4204-ABD2-8EADE0ED76CD}" presName="aSpace" presStyleCnt="0"/>
      <dgm:spPr/>
    </dgm:pt>
    <dgm:pt modelId="{C07E4A8F-75CD-4FA8-824E-42911240DF8C}" type="pres">
      <dgm:prSet presAssocID="{38CC5F11-EFB2-40D8-B040-7A41502B69E4}" presName="compNode" presStyleCnt="0"/>
      <dgm:spPr/>
    </dgm:pt>
    <dgm:pt modelId="{AA712754-2345-4FE1-AEF6-D82377A6C352}" type="pres">
      <dgm:prSet presAssocID="{38CC5F11-EFB2-40D8-B040-7A41502B69E4}" presName="noGeometry" presStyleCnt="0"/>
      <dgm:spPr/>
    </dgm:pt>
    <dgm:pt modelId="{1095BCC3-6E08-4B25-BBD8-3DBEECAEC9EC}" type="pres">
      <dgm:prSet presAssocID="{38CC5F11-EFB2-40D8-B040-7A41502B69E4}" presName="childTextVisible" presStyleLbl="bgAccFollowNode1" presStyleIdx="1" presStyleCnt="4" custScaleX="152087" custLinFactNeighborX="-461" custLinFactNeighborY="25324">
        <dgm:presLayoutVars>
          <dgm:bulletEnabled val="1"/>
        </dgm:presLayoutVars>
      </dgm:prSet>
      <dgm:spPr/>
    </dgm:pt>
    <dgm:pt modelId="{5F409BB0-16D0-4ECA-9EA7-77A82CF67648}" type="pres">
      <dgm:prSet presAssocID="{38CC5F11-EFB2-40D8-B040-7A41502B69E4}" presName="childTextHidden" presStyleLbl="bgAccFollowNode1" presStyleIdx="1" presStyleCnt="4"/>
      <dgm:spPr/>
    </dgm:pt>
    <dgm:pt modelId="{14357227-8925-4140-B32B-00ADCFF308F6}" type="pres">
      <dgm:prSet presAssocID="{38CC5F11-EFB2-40D8-B040-7A41502B69E4}" presName="parentText" presStyleLbl="node1" presStyleIdx="1" presStyleCnt="4" custLinFactNeighborX="-4989" custLinFactNeighborY="43669">
        <dgm:presLayoutVars>
          <dgm:chMax val="1"/>
          <dgm:bulletEnabled val="1"/>
        </dgm:presLayoutVars>
      </dgm:prSet>
      <dgm:spPr/>
    </dgm:pt>
    <dgm:pt modelId="{77C0CEE2-F97B-40AF-B1C1-F3F22EC28746}" type="pres">
      <dgm:prSet presAssocID="{38CC5F11-EFB2-40D8-B040-7A41502B69E4}" presName="aSpace" presStyleCnt="0"/>
      <dgm:spPr/>
    </dgm:pt>
    <dgm:pt modelId="{3F0FAB43-E88D-4B48-8C01-F8339DD44FC5}" type="pres">
      <dgm:prSet presAssocID="{FA4DAB02-9709-4E03-8927-D16B44346F83}" presName="compNode" presStyleCnt="0"/>
      <dgm:spPr/>
    </dgm:pt>
    <dgm:pt modelId="{5A04FC30-3ADC-4E77-8809-6D3A35542982}" type="pres">
      <dgm:prSet presAssocID="{FA4DAB02-9709-4E03-8927-D16B44346F83}" presName="noGeometry" presStyleCnt="0"/>
      <dgm:spPr/>
    </dgm:pt>
    <dgm:pt modelId="{5754313A-EE81-4077-B21F-61997B3B0DF9}" type="pres">
      <dgm:prSet presAssocID="{FA4DAB02-9709-4E03-8927-D16B44346F83}" presName="childTextVisible" presStyleLbl="bgAccFollowNode1" presStyleIdx="2" presStyleCnt="4" custScaleX="139935" custLinFactNeighborX="-461" custLinFactNeighborY="25324">
        <dgm:presLayoutVars>
          <dgm:bulletEnabled val="1"/>
        </dgm:presLayoutVars>
      </dgm:prSet>
      <dgm:spPr/>
    </dgm:pt>
    <dgm:pt modelId="{88638D5B-BA73-4057-983D-CB77076C8690}" type="pres">
      <dgm:prSet presAssocID="{FA4DAB02-9709-4E03-8927-D16B44346F83}" presName="childTextHidden" presStyleLbl="bgAccFollowNode1" presStyleIdx="2" presStyleCnt="4"/>
      <dgm:spPr/>
    </dgm:pt>
    <dgm:pt modelId="{F03235E6-E362-4371-99D6-A177E1A3000F}" type="pres">
      <dgm:prSet presAssocID="{FA4DAB02-9709-4E03-8927-D16B44346F83}" presName="parentText" presStyleLbl="node1" presStyleIdx="2" presStyleCnt="4" custLinFactNeighborX="-13211" custLinFactNeighborY="45851">
        <dgm:presLayoutVars>
          <dgm:chMax val="1"/>
          <dgm:bulletEnabled val="1"/>
        </dgm:presLayoutVars>
      </dgm:prSet>
      <dgm:spPr/>
    </dgm:pt>
    <dgm:pt modelId="{5A59B562-D671-4E9C-81C3-4E30A5A03CA0}" type="pres">
      <dgm:prSet presAssocID="{FA4DAB02-9709-4E03-8927-D16B44346F83}" presName="aSpace" presStyleCnt="0"/>
      <dgm:spPr/>
    </dgm:pt>
    <dgm:pt modelId="{AD013B4B-D322-4CC5-A3CF-7E30716F99E9}" type="pres">
      <dgm:prSet presAssocID="{72F50A6D-0F78-4E78-BC6F-39BB4C13C06D}" presName="compNode" presStyleCnt="0"/>
      <dgm:spPr/>
    </dgm:pt>
    <dgm:pt modelId="{9ABFCF46-CDD0-48ED-92C3-AAFE242E4F4E}" type="pres">
      <dgm:prSet presAssocID="{72F50A6D-0F78-4E78-BC6F-39BB4C13C06D}" presName="noGeometry" presStyleCnt="0"/>
      <dgm:spPr/>
    </dgm:pt>
    <dgm:pt modelId="{55C9C4E9-FEBF-406A-99A0-45C831D38040}" type="pres">
      <dgm:prSet presAssocID="{72F50A6D-0F78-4E78-BC6F-39BB4C13C06D}" presName="childTextVisible" presStyleLbl="bgAccFollowNode1" presStyleIdx="3" presStyleCnt="4" custScaleX="126558" custLinFactNeighborX="-461" custLinFactNeighborY="25324">
        <dgm:presLayoutVars>
          <dgm:bulletEnabled val="1"/>
        </dgm:presLayoutVars>
      </dgm:prSet>
      <dgm:spPr/>
    </dgm:pt>
    <dgm:pt modelId="{099D1191-7B8E-4382-AF4E-27C739FF2F0B}" type="pres">
      <dgm:prSet presAssocID="{72F50A6D-0F78-4E78-BC6F-39BB4C13C06D}" presName="childTextHidden" presStyleLbl="bgAccFollowNode1" presStyleIdx="3" presStyleCnt="4"/>
      <dgm:spPr/>
    </dgm:pt>
    <dgm:pt modelId="{A4619639-47ED-4529-A8F5-32816452DDD3}" type="pres">
      <dgm:prSet presAssocID="{72F50A6D-0F78-4E78-BC6F-39BB4C13C06D}" presName="parentText" presStyleLbl="node1" presStyleIdx="3" presStyleCnt="4" custLinFactNeighborX="-13289" custLinFactNeighborY="47084">
        <dgm:presLayoutVars>
          <dgm:chMax val="1"/>
          <dgm:bulletEnabled val="1"/>
        </dgm:presLayoutVars>
      </dgm:prSet>
      <dgm:spPr/>
    </dgm:pt>
  </dgm:ptLst>
  <dgm:cxnLst>
    <dgm:cxn modelId="{5E234800-A9E5-4CDE-A02E-7161CB223441}" srcId="{67CC1C60-9A1A-4204-ABD2-8EADE0ED76CD}" destId="{EB21FB87-1143-4F7F-A7CA-62570DB229F7}" srcOrd="2" destOrd="0" parTransId="{FB116B70-676C-41A0-97BA-B3CEEB7F0FF1}" sibTransId="{D3D05881-1B13-4F1F-A79C-F0C2AD309E13}"/>
    <dgm:cxn modelId="{2EBF5A15-024A-4408-922F-691CBD81E096}" type="presOf" srcId="{9F804D1C-F61B-4D3F-A88A-2963D6AE7ECC}" destId="{258A7F2A-153E-4C07-8B81-1B588C9FB702}" srcOrd="1" destOrd="1" presId="urn:microsoft.com/office/officeart/2005/8/layout/hProcess6"/>
    <dgm:cxn modelId="{88E09C23-5B5F-44B3-AC00-D274920182A3}" srcId="{38CC5F11-EFB2-40D8-B040-7A41502B69E4}" destId="{16C72EFE-3EB5-4C80-B4D8-0A4BD0EB0BE1}" srcOrd="1" destOrd="0" parTransId="{52A6BBE2-0FEA-422C-8C62-AC1346F72C52}" sibTransId="{A8B0E030-AF15-45C6-AD26-1FF872DD1BB0}"/>
    <dgm:cxn modelId="{F9556F26-4268-489B-8AC7-DF1BB9175757}" type="presOf" srcId="{67CC1C60-9A1A-4204-ABD2-8EADE0ED76CD}" destId="{EA6D55B7-A96D-4C23-96CB-CEE766FBD843}" srcOrd="0" destOrd="0" presId="urn:microsoft.com/office/officeart/2005/8/layout/hProcess6"/>
    <dgm:cxn modelId="{32443C27-A2BE-4739-A332-3C7DA25E34AB}" type="presOf" srcId="{E7724D64-B571-43A2-8D86-BC624A6703E3}" destId="{96708416-A443-49B9-9964-B42035130965}" srcOrd="0" destOrd="0" presId="urn:microsoft.com/office/officeart/2005/8/layout/hProcess6"/>
    <dgm:cxn modelId="{668EF92E-DE83-45C0-8B51-CDD53DB1A0A0}" type="presOf" srcId="{87F7A2C7-B070-48D6-9BAD-C694BFB3460F}" destId="{5754313A-EE81-4077-B21F-61997B3B0DF9}" srcOrd="0" destOrd="1" presId="urn:microsoft.com/office/officeart/2005/8/layout/hProcess6"/>
    <dgm:cxn modelId="{DCB6D72F-F04D-443B-9BFF-02146629D9DC}" srcId="{FA4DAB02-9709-4E03-8927-D16B44346F83}" destId="{87F7A2C7-B070-48D6-9BAD-C694BFB3460F}" srcOrd="1" destOrd="0" parTransId="{00EF6AC3-1F38-4724-9990-19337B50FD00}" sibTransId="{591A85DA-06BC-4D04-863F-F2DF3C3EB180}"/>
    <dgm:cxn modelId="{576E805E-DC46-4250-B93B-5825DE998579}" srcId="{E7724D64-B571-43A2-8D86-BC624A6703E3}" destId="{38CC5F11-EFB2-40D8-B040-7A41502B69E4}" srcOrd="1" destOrd="0" parTransId="{41D97F00-38F9-4631-9FC8-A7BB9C440969}" sibTransId="{7F01230C-9F10-40C1-BA14-1B0C72C46540}"/>
    <dgm:cxn modelId="{00FCA944-346F-498B-B06E-D30CF687BC65}" srcId="{72F50A6D-0F78-4E78-BC6F-39BB4C13C06D}" destId="{49FCAA11-2676-4F26-A227-036BC479EF30}" srcOrd="0" destOrd="0" parTransId="{82F6EF1E-5469-4FD1-B607-7F42D1C4E6F0}" sibTransId="{B327D5DF-C131-40C7-90C6-F7B49596D6DC}"/>
    <dgm:cxn modelId="{83210546-AD90-4F2B-8E52-F0587536290F}" type="presOf" srcId="{00BEB49F-E5B6-4430-9504-C48E66A201DC}" destId="{88638D5B-BA73-4057-983D-CB77076C8690}" srcOrd="1" destOrd="0" presId="urn:microsoft.com/office/officeart/2005/8/layout/hProcess6"/>
    <dgm:cxn modelId="{1F346D46-418B-42C2-9BD8-72427159EFB9}" srcId="{FA4DAB02-9709-4E03-8927-D16B44346F83}" destId="{00BEB49F-E5B6-4430-9504-C48E66A201DC}" srcOrd="0" destOrd="0" parTransId="{9959A869-036D-46AD-B147-3F54D8AEFBCB}" sibTransId="{679609E7-5437-4977-8803-C013AFE2EB11}"/>
    <dgm:cxn modelId="{FD24326B-458A-4ECC-8CCB-00988FFC06E8}" srcId="{38CC5F11-EFB2-40D8-B040-7A41502B69E4}" destId="{325CAF7C-7BD1-425D-A198-7BD6EA531888}" srcOrd="0" destOrd="0" parTransId="{D8DD49FB-28AD-4991-918C-1E24C17C45D6}" sibTransId="{A9B1412B-8EA0-49BB-A0A4-5262215903C4}"/>
    <dgm:cxn modelId="{7541666D-7F33-4516-A916-D0FB3F33CC85}" srcId="{67CC1C60-9A1A-4204-ABD2-8EADE0ED76CD}" destId="{F9A68EC8-ED3F-4B26-9242-50471B542DA7}" srcOrd="3" destOrd="0" parTransId="{5D670A74-0F14-423B-9173-C034554A0004}" sibTransId="{AF586576-3058-4763-8428-A6C7E0CBF922}"/>
    <dgm:cxn modelId="{6EE9184F-872E-4324-B38C-7F0913FE20E2}" type="presOf" srcId="{57229733-872C-4BF5-9E6B-D4229F707705}" destId="{258A7F2A-153E-4C07-8B81-1B588C9FB702}" srcOrd="1" destOrd="0" presId="urn:microsoft.com/office/officeart/2005/8/layout/hProcess6"/>
    <dgm:cxn modelId="{27A58370-999A-4AA8-A914-7ED4ED225A24}" type="presOf" srcId="{EB21FB87-1143-4F7F-A7CA-62570DB229F7}" destId="{258A7F2A-153E-4C07-8B81-1B588C9FB702}" srcOrd="1" destOrd="2" presId="urn:microsoft.com/office/officeart/2005/8/layout/hProcess6"/>
    <dgm:cxn modelId="{CB3CBB72-ECB9-4330-9F8B-1F8109352416}" srcId="{E7724D64-B571-43A2-8D86-BC624A6703E3}" destId="{67CC1C60-9A1A-4204-ABD2-8EADE0ED76CD}" srcOrd="0" destOrd="0" parTransId="{FCB4110E-F8C6-4486-991D-E835C837AB01}" sibTransId="{EA255D81-978C-4711-B786-350824EA111A}"/>
    <dgm:cxn modelId="{1DB5CB73-E5BB-43D4-B6CA-3F9220308287}" type="presOf" srcId="{87F7A2C7-B070-48D6-9BAD-C694BFB3460F}" destId="{88638D5B-BA73-4057-983D-CB77076C8690}" srcOrd="1" destOrd="1" presId="urn:microsoft.com/office/officeart/2005/8/layout/hProcess6"/>
    <dgm:cxn modelId="{C215BE75-1B51-408E-9837-7E150FE0196F}" type="presOf" srcId="{72F50A6D-0F78-4E78-BC6F-39BB4C13C06D}" destId="{A4619639-47ED-4529-A8F5-32816452DDD3}" srcOrd="0" destOrd="0" presId="urn:microsoft.com/office/officeart/2005/8/layout/hProcess6"/>
    <dgm:cxn modelId="{CDB9A67F-BBAA-4064-AE9A-37E652B1EBC1}" srcId="{E7724D64-B571-43A2-8D86-BC624A6703E3}" destId="{72F50A6D-0F78-4E78-BC6F-39BB4C13C06D}" srcOrd="3" destOrd="0" parTransId="{2DA8A9A5-A235-4699-A52E-E916CC58F5AA}" sibTransId="{F38303D2-3957-4750-AB2B-41FEB79FAD5B}"/>
    <dgm:cxn modelId="{D2147384-64B6-46C1-8848-3B87B6E3FFBB}" type="presOf" srcId="{F9A68EC8-ED3F-4B26-9242-50471B542DA7}" destId="{62AA4967-B47E-40B8-BB65-20F74D2B987B}" srcOrd="0" destOrd="3" presId="urn:microsoft.com/office/officeart/2005/8/layout/hProcess6"/>
    <dgm:cxn modelId="{18F68A8A-1527-4BC8-877A-3FB282F9CB45}" type="presOf" srcId="{9F804D1C-F61B-4D3F-A88A-2963D6AE7ECC}" destId="{62AA4967-B47E-40B8-BB65-20F74D2B987B}" srcOrd="0" destOrd="1" presId="urn:microsoft.com/office/officeart/2005/8/layout/hProcess6"/>
    <dgm:cxn modelId="{16F4018C-96A0-4E6E-BE3B-50ED3FB39C9F}" type="presOf" srcId="{16C72EFE-3EB5-4C80-B4D8-0A4BD0EB0BE1}" destId="{1095BCC3-6E08-4B25-BBD8-3DBEECAEC9EC}" srcOrd="0" destOrd="1" presId="urn:microsoft.com/office/officeart/2005/8/layout/hProcess6"/>
    <dgm:cxn modelId="{05BCE58C-1D11-416B-98F6-E1B6CB0178D7}" type="presOf" srcId="{FA4DAB02-9709-4E03-8927-D16B44346F83}" destId="{F03235E6-E362-4371-99D6-A177E1A3000F}" srcOrd="0" destOrd="0" presId="urn:microsoft.com/office/officeart/2005/8/layout/hProcess6"/>
    <dgm:cxn modelId="{6DC01C93-3A8B-4B47-9B80-D7128639824A}" srcId="{67CC1C60-9A1A-4204-ABD2-8EADE0ED76CD}" destId="{57229733-872C-4BF5-9E6B-D4229F707705}" srcOrd="0" destOrd="0" parTransId="{256DE335-4A6C-42CD-80F9-49C82B4C6742}" sibTransId="{BCE0FE2B-AE33-41BF-B316-F4F1629EC104}"/>
    <dgm:cxn modelId="{18FCC494-2DCA-468A-B308-4E4099A48FAA}" srcId="{E7724D64-B571-43A2-8D86-BC624A6703E3}" destId="{FA4DAB02-9709-4E03-8927-D16B44346F83}" srcOrd="2" destOrd="0" parTransId="{EF3732DF-096C-497E-B1D6-1C6E44CE2870}" sibTransId="{3008F6A3-6E9F-4068-A4C6-55E7B5B29763}"/>
    <dgm:cxn modelId="{857DA596-3F27-43C8-BFF6-9A80875889F4}" type="presOf" srcId="{57229733-872C-4BF5-9E6B-D4229F707705}" destId="{62AA4967-B47E-40B8-BB65-20F74D2B987B}" srcOrd="0" destOrd="0" presId="urn:microsoft.com/office/officeart/2005/8/layout/hProcess6"/>
    <dgm:cxn modelId="{8A94D9A5-90C9-4E9E-A171-A678AFE4E3D2}" type="presOf" srcId="{EB21FB87-1143-4F7F-A7CA-62570DB229F7}" destId="{62AA4967-B47E-40B8-BB65-20F74D2B987B}" srcOrd="0" destOrd="2" presId="urn:microsoft.com/office/officeart/2005/8/layout/hProcess6"/>
    <dgm:cxn modelId="{775F2DA7-DA6B-46DD-9088-921C70F77C13}" srcId="{67CC1C60-9A1A-4204-ABD2-8EADE0ED76CD}" destId="{9F804D1C-F61B-4D3F-A88A-2963D6AE7ECC}" srcOrd="1" destOrd="0" parTransId="{4F019AC7-CBAF-4267-998E-2419AB01CB87}" sibTransId="{2CA14948-9652-4B37-865C-9A0B00559D68}"/>
    <dgm:cxn modelId="{E3EC55A8-3A97-450B-8801-D708C06C22F3}" type="presOf" srcId="{00BEB49F-E5B6-4430-9504-C48E66A201DC}" destId="{5754313A-EE81-4077-B21F-61997B3B0DF9}" srcOrd="0" destOrd="0" presId="urn:microsoft.com/office/officeart/2005/8/layout/hProcess6"/>
    <dgm:cxn modelId="{B69060B3-CB90-4AB5-A61F-9409930C8D08}" type="presOf" srcId="{325CAF7C-7BD1-425D-A198-7BD6EA531888}" destId="{5F409BB0-16D0-4ECA-9EA7-77A82CF67648}" srcOrd="1" destOrd="0" presId="urn:microsoft.com/office/officeart/2005/8/layout/hProcess6"/>
    <dgm:cxn modelId="{8CAC71CF-AC58-44BA-83EB-BBD2317847F8}" type="presOf" srcId="{F9A68EC8-ED3F-4B26-9242-50471B542DA7}" destId="{258A7F2A-153E-4C07-8B81-1B588C9FB702}" srcOrd="1" destOrd="3" presId="urn:microsoft.com/office/officeart/2005/8/layout/hProcess6"/>
    <dgm:cxn modelId="{8C8069D2-3028-4028-BF12-2C384E87F48B}" type="presOf" srcId="{49FCAA11-2676-4F26-A227-036BC479EF30}" destId="{55C9C4E9-FEBF-406A-99A0-45C831D38040}" srcOrd="0" destOrd="0" presId="urn:microsoft.com/office/officeart/2005/8/layout/hProcess6"/>
    <dgm:cxn modelId="{87E7BAD2-E268-4C8B-A91F-ED18561EE40D}" type="presOf" srcId="{49FCAA11-2676-4F26-A227-036BC479EF30}" destId="{099D1191-7B8E-4382-AF4E-27C739FF2F0B}" srcOrd="1" destOrd="0" presId="urn:microsoft.com/office/officeart/2005/8/layout/hProcess6"/>
    <dgm:cxn modelId="{9EBF05DD-248F-499C-890B-D1A261BD109C}" type="presOf" srcId="{325CAF7C-7BD1-425D-A198-7BD6EA531888}" destId="{1095BCC3-6E08-4B25-BBD8-3DBEECAEC9EC}" srcOrd="0" destOrd="0" presId="urn:microsoft.com/office/officeart/2005/8/layout/hProcess6"/>
    <dgm:cxn modelId="{6CE733F4-E61B-426D-9950-61C341A3A1C4}" type="presOf" srcId="{16C72EFE-3EB5-4C80-B4D8-0A4BD0EB0BE1}" destId="{5F409BB0-16D0-4ECA-9EA7-77A82CF67648}" srcOrd="1" destOrd="1" presId="urn:microsoft.com/office/officeart/2005/8/layout/hProcess6"/>
    <dgm:cxn modelId="{C2CA3BFD-28CA-4FC0-86E1-C72A18D60DE0}" type="presOf" srcId="{38CC5F11-EFB2-40D8-B040-7A41502B69E4}" destId="{14357227-8925-4140-B32B-00ADCFF308F6}" srcOrd="0" destOrd="0" presId="urn:microsoft.com/office/officeart/2005/8/layout/hProcess6"/>
    <dgm:cxn modelId="{F69D0935-BC72-4D82-8582-262291DF63DF}" type="presParOf" srcId="{96708416-A443-49B9-9964-B42035130965}" destId="{7E093BF6-FAA2-4C9B-8C32-98C215DB87FB}" srcOrd="0" destOrd="0" presId="urn:microsoft.com/office/officeart/2005/8/layout/hProcess6"/>
    <dgm:cxn modelId="{EBA2F85A-8D45-4D9E-BF42-D55EA29D5FD2}" type="presParOf" srcId="{7E093BF6-FAA2-4C9B-8C32-98C215DB87FB}" destId="{15CB51E7-379B-4E83-8346-A981FF28F7E2}" srcOrd="0" destOrd="0" presId="urn:microsoft.com/office/officeart/2005/8/layout/hProcess6"/>
    <dgm:cxn modelId="{3B063FAF-3845-43B8-A16E-ED0A15F82B6E}" type="presParOf" srcId="{7E093BF6-FAA2-4C9B-8C32-98C215DB87FB}" destId="{62AA4967-B47E-40B8-BB65-20F74D2B987B}" srcOrd="1" destOrd="0" presId="urn:microsoft.com/office/officeart/2005/8/layout/hProcess6"/>
    <dgm:cxn modelId="{BF9A0087-26DF-4172-9BC4-C622E4269857}" type="presParOf" srcId="{7E093BF6-FAA2-4C9B-8C32-98C215DB87FB}" destId="{258A7F2A-153E-4C07-8B81-1B588C9FB702}" srcOrd="2" destOrd="0" presId="urn:microsoft.com/office/officeart/2005/8/layout/hProcess6"/>
    <dgm:cxn modelId="{5D3ECEF2-2019-464E-AD9E-C9381FD2BAEB}" type="presParOf" srcId="{7E093BF6-FAA2-4C9B-8C32-98C215DB87FB}" destId="{EA6D55B7-A96D-4C23-96CB-CEE766FBD843}" srcOrd="3" destOrd="0" presId="urn:microsoft.com/office/officeart/2005/8/layout/hProcess6"/>
    <dgm:cxn modelId="{FACAA86D-896F-44A0-9549-74C94C642E46}" type="presParOf" srcId="{96708416-A443-49B9-9964-B42035130965}" destId="{2D538A9E-891C-40AC-8280-2789567511B1}" srcOrd="1" destOrd="0" presId="urn:microsoft.com/office/officeart/2005/8/layout/hProcess6"/>
    <dgm:cxn modelId="{0B38EB36-0D02-4B51-BB00-0AA7B678F133}" type="presParOf" srcId="{96708416-A443-49B9-9964-B42035130965}" destId="{C07E4A8F-75CD-4FA8-824E-42911240DF8C}" srcOrd="2" destOrd="0" presId="urn:microsoft.com/office/officeart/2005/8/layout/hProcess6"/>
    <dgm:cxn modelId="{70BA8B43-DC75-427F-89FE-24FD96C03221}" type="presParOf" srcId="{C07E4A8F-75CD-4FA8-824E-42911240DF8C}" destId="{AA712754-2345-4FE1-AEF6-D82377A6C352}" srcOrd="0" destOrd="0" presId="urn:microsoft.com/office/officeart/2005/8/layout/hProcess6"/>
    <dgm:cxn modelId="{4FDD9469-3E46-4FCF-B97A-CBC2599897A5}" type="presParOf" srcId="{C07E4A8F-75CD-4FA8-824E-42911240DF8C}" destId="{1095BCC3-6E08-4B25-BBD8-3DBEECAEC9EC}" srcOrd="1" destOrd="0" presId="urn:microsoft.com/office/officeart/2005/8/layout/hProcess6"/>
    <dgm:cxn modelId="{0B5D843E-6752-42E3-B6C9-489A7877FF3F}" type="presParOf" srcId="{C07E4A8F-75CD-4FA8-824E-42911240DF8C}" destId="{5F409BB0-16D0-4ECA-9EA7-77A82CF67648}" srcOrd="2" destOrd="0" presId="urn:microsoft.com/office/officeart/2005/8/layout/hProcess6"/>
    <dgm:cxn modelId="{CB6D4A74-45E7-4B0C-BB21-6437D33435BF}" type="presParOf" srcId="{C07E4A8F-75CD-4FA8-824E-42911240DF8C}" destId="{14357227-8925-4140-B32B-00ADCFF308F6}" srcOrd="3" destOrd="0" presId="urn:microsoft.com/office/officeart/2005/8/layout/hProcess6"/>
    <dgm:cxn modelId="{521E8E53-77AD-43E7-835F-D72743A77FEC}" type="presParOf" srcId="{96708416-A443-49B9-9964-B42035130965}" destId="{77C0CEE2-F97B-40AF-B1C1-F3F22EC28746}" srcOrd="3" destOrd="0" presId="urn:microsoft.com/office/officeart/2005/8/layout/hProcess6"/>
    <dgm:cxn modelId="{F0995D80-4712-4E41-AFF8-1ED31AF71BCF}" type="presParOf" srcId="{96708416-A443-49B9-9964-B42035130965}" destId="{3F0FAB43-E88D-4B48-8C01-F8339DD44FC5}" srcOrd="4" destOrd="0" presId="urn:microsoft.com/office/officeart/2005/8/layout/hProcess6"/>
    <dgm:cxn modelId="{1D706C03-2B90-479C-B836-F54118D76F54}" type="presParOf" srcId="{3F0FAB43-E88D-4B48-8C01-F8339DD44FC5}" destId="{5A04FC30-3ADC-4E77-8809-6D3A35542982}" srcOrd="0" destOrd="0" presId="urn:microsoft.com/office/officeart/2005/8/layout/hProcess6"/>
    <dgm:cxn modelId="{E5487402-D7BD-4517-83E7-CFFD148434D0}" type="presParOf" srcId="{3F0FAB43-E88D-4B48-8C01-F8339DD44FC5}" destId="{5754313A-EE81-4077-B21F-61997B3B0DF9}" srcOrd="1" destOrd="0" presId="urn:microsoft.com/office/officeart/2005/8/layout/hProcess6"/>
    <dgm:cxn modelId="{B1D9E0C9-CDC8-4B19-98A3-D223CC656B32}" type="presParOf" srcId="{3F0FAB43-E88D-4B48-8C01-F8339DD44FC5}" destId="{88638D5B-BA73-4057-983D-CB77076C8690}" srcOrd="2" destOrd="0" presId="urn:microsoft.com/office/officeart/2005/8/layout/hProcess6"/>
    <dgm:cxn modelId="{CC4C3657-56D5-4FE3-8E2B-87459EAD2893}" type="presParOf" srcId="{3F0FAB43-E88D-4B48-8C01-F8339DD44FC5}" destId="{F03235E6-E362-4371-99D6-A177E1A3000F}" srcOrd="3" destOrd="0" presId="urn:microsoft.com/office/officeart/2005/8/layout/hProcess6"/>
    <dgm:cxn modelId="{3E306936-91EB-4A7D-B98A-CB3F9036DCAB}" type="presParOf" srcId="{96708416-A443-49B9-9964-B42035130965}" destId="{5A59B562-D671-4E9C-81C3-4E30A5A03CA0}" srcOrd="5" destOrd="0" presId="urn:microsoft.com/office/officeart/2005/8/layout/hProcess6"/>
    <dgm:cxn modelId="{CAA28D2E-7C31-4D82-8158-185B97D781B0}" type="presParOf" srcId="{96708416-A443-49B9-9964-B42035130965}" destId="{AD013B4B-D322-4CC5-A3CF-7E30716F99E9}" srcOrd="6" destOrd="0" presId="urn:microsoft.com/office/officeart/2005/8/layout/hProcess6"/>
    <dgm:cxn modelId="{55E63291-7821-4228-8E35-EB7610ED4F64}" type="presParOf" srcId="{AD013B4B-D322-4CC5-A3CF-7E30716F99E9}" destId="{9ABFCF46-CDD0-48ED-92C3-AAFE242E4F4E}" srcOrd="0" destOrd="0" presId="urn:microsoft.com/office/officeart/2005/8/layout/hProcess6"/>
    <dgm:cxn modelId="{40C44087-B97B-45DE-9E73-CD51884AB40A}" type="presParOf" srcId="{AD013B4B-D322-4CC5-A3CF-7E30716F99E9}" destId="{55C9C4E9-FEBF-406A-99A0-45C831D38040}" srcOrd="1" destOrd="0" presId="urn:microsoft.com/office/officeart/2005/8/layout/hProcess6"/>
    <dgm:cxn modelId="{9CF7155D-3CBE-4A6D-9099-68F24A5E9FF7}" type="presParOf" srcId="{AD013B4B-D322-4CC5-A3CF-7E30716F99E9}" destId="{099D1191-7B8E-4382-AF4E-27C739FF2F0B}" srcOrd="2" destOrd="0" presId="urn:microsoft.com/office/officeart/2005/8/layout/hProcess6"/>
    <dgm:cxn modelId="{23D85B15-F98B-4A50-BC98-3EB730243C90}" type="presParOf" srcId="{AD013B4B-D322-4CC5-A3CF-7E30716F99E9}" destId="{A4619639-47ED-4529-A8F5-32816452DDD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9F1D0-5751-45A1-B36C-B09E9B5144FD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2">
            <a:hueOff val="5741279"/>
            <a:satOff val="0"/>
            <a:lumOff val="-1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0DD8D-016C-46C8-AA28-63892C4655E3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2">
            <a:hueOff val="3827520"/>
            <a:satOff val="0"/>
            <a:lumOff val="-13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8EA16-1D56-47DE-8686-C4F46BC8003E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2">
            <a:hueOff val="1913760"/>
            <a:satOff val="0"/>
            <a:lumOff val="-66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05C699-3CAE-4FFC-820C-D257282237F1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4D898-CEFD-4708-8EB8-E843F47ACB26}">
      <dsp:nvSpPr>
        <dsp:cNvPr id="0" name=""/>
        <dsp:cNvSpPr/>
      </dsp:nvSpPr>
      <dsp:spPr>
        <a:xfrm>
          <a:off x="3104554" y="1749888"/>
          <a:ext cx="1918890" cy="1918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地主與養殖戶續養</a:t>
          </a:r>
          <a:endParaRPr lang="en-US" altLang="zh-TW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85569" y="2030903"/>
        <a:ext cx="1356860" cy="1356860"/>
      </dsp:txXfrm>
    </dsp:sp>
    <dsp:sp modelId="{23654933-E476-4142-B925-DBAB89842EFF}">
      <dsp:nvSpPr>
        <dsp:cNvPr id="0" name=""/>
        <dsp:cNvSpPr/>
      </dsp:nvSpPr>
      <dsp:spPr>
        <a:xfrm>
          <a:off x="3392388" y="2458"/>
          <a:ext cx="1343223" cy="1343223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i="0" u="none" strike="noStrike" kern="1200" baseline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協助申請生產履歷、漁獲認證，以利銷售</a:t>
          </a:r>
          <a:endParaRPr lang="zh-TW" altLang="en-US" sz="11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89098" y="199168"/>
        <a:ext cx="949803" cy="949803"/>
      </dsp:txXfrm>
    </dsp:sp>
    <dsp:sp modelId="{6E77663A-5556-415D-986D-21EF98AF2298}">
      <dsp:nvSpPr>
        <dsp:cNvPr id="0" name=""/>
        <dsp:cNvSpPr/>
      </dsp:nvSpPr>
      <dsp:spPr>
        <a:xfrm>
          <a:off x="5427651" y="2037721"/>
          <a:ext cx="1343223" cy="1343223"/>
        </a:xfrm>
        <a:prstGeom prst="ellipse">
          <a:avLst/>
        </a:prstGeom>
        <a:solidFill>
          <a:schemeClr val="accent2">
            <a:hueOff val="1913760"/>
            <a:satOff val="0"/>
            <a:lumOff val="-66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建置水質監測系統，穩定養殖生產目標</a:t>
          </a:r>
        </a:p>
      </dsp:txBody>
      <dsp:txXfrm>
        <a:off x="5624361" y="2234431"/>
        <a:ext cx="949803" cy="949803"/>
      </dsp:txXfrm>
    </dsp:sp>
    <dsp:sp modelId="{1C03ADD0-B7D4-49F9-A5E6-59F38846497C}">
      <dsp:nvSpPr>
        <dsp:cNvPr id="0" name=""/>
        <dsp:cNvSpPr/>
      </dsp:nvSpPr>
      <dsp:spPr>
        <a:xfrm>
          <a:off x="3392388" y="4072985"/>
          <a:ext cx="1343223" cy="1343223"/>
        </a:xfrm>
        <a:prstGeom prst="ellipse">
          <a:avLst/>
        </a:prstGeom>
        <a:solidFill>
          <a:schemeClr val="accent2">
            <a:hueOff val="3827520"/>
            <a:satOff val="0"/>
            <a:lumOff val="-132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優化魚塭配置，結合綠能設施規劃案場</a:t>
          </a:r>
        </a:p>
      </dsp:txBody>
      <dsp:txXfrm>
        <a:off x="3589098" y="4269695"/>
        <a:ext cx="949803" cy="949803"/>
      </dsp:txXfrm>
    </dsp:sp>
    <dsp:sp modelId="{831A2573-3765-43CD-94DC-35B3B1606F0F}">
      <dsp:nvSpPr>
        <dsp:cNvPr id="0" name=""/>
        <dsp:cNvSpPr/>
      </dsp:nvSpPr>
      <dsp:spPr>
        <a:xfrm>
          <a:off x="1357124" y="2037721"/>
          <a:ext cx="1343223" cy="1343223"/>
        </a:xfrm>
        <a:prstGeom prst="ellipse">
          <a:avLst/>
        </a:prstGeom>
        <a:solidFill>
          <a:schemeClr val="accent2">
            <a:hueOff val="5741279"/>
            <a:satOff val="0"/>
            <a:lumOff val="-1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養殖協會輔導，打造地方漁電共生品牌，提升漁獲價值</a:t>
          </a:r>
        </a:p>
      </dsp:txBody>
      <dsp:txXfrm>
        <a:off x="1553834" y="2234431"/>
        <a:ext cx="949803" cy="949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A4967-B47E-40B8-BB65-20F74D2B987B}">
      <dsp:nvSpPr>
        <dsp:cNvPr id="0" name=""/>
        <dsp:cNvSpPr/>
      </dsp:nvSpPr>
      <dsp:spPr>
        <a:xfrm>
          <a:off x="465827" y="2258618"/>
          <a:ext cx="2191985" cy="1676888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取得台電併審</a:t>
          </a:r>
        </a:p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籌設計畫送件</a:t>
          </a:r>
        </a:p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土地整合完成</a:t>
          </a:r>
        </a:p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水權申請完成</a:t>
          </a:r>
        </a:p>
      </dsp:txBody>
      <dsp:txXfrm>
        <a:off x="1013823" y="2510151"/>
        <a:ext cx="1068593" cy="1173822"/>
      </dsp:txXfrm>
    </dsp:sp>
    <dsp:sp modelId="{EA6D55B7-A96D-4C23-96CB-CEE766FBD843}">
      <dsp:nvSpPr>
        <dsp:cNvPr id="0" name=""/>
        <dsp:cNvSpPr/>
      </dsp:nvSpPr>
      <dsp:spPr>
        <a:xfrm>
          <a:off x="0" y="2654612"/>
          <a:ext cx="955663" cy="9556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2025~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2026</a:t>
          </a:r>
          <a:r>
            <a:rPr lang="zh-TW" altLang="en-US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sp:txBody>
      <dsp:txXfrm>
        <a:off x="139954" y="2794566"/>
        <a:ext cx="675755" cy="675755"/>
      </dsp:txXfrm>
    </dsp:sp>
    <dsp:sp modelId="{1095BCC3-6E08-4B25-BBD8-3DBEECAEC9EC}">
      <dsp:nvSpPr>
        <dsp:cNvPr id="0" name=""/>
        <dsp:cNvSpPr/>
      </dsp:nvSpPr>
      <dsp:spPr>
        <a:xfrm>
          <a:off x="2640687" y="2297061"/>
          <a:ext cx="2906878" cy="167073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2199339"/>
            <a:satOff val="-15239"/>
            <a:lumOff val="-1772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199339"/>
              <a:satOff val="-15239"/>
              <a:lumOff val="-17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月：主管機關同意</a:t>
          </a:r>
        </a:p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12</a:t>
          </a: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月：籌設計畫核准</a:t>
          </a:r>
        </a:p>
      </dsp:txBody>
      <dsp:txXfrm>
        <a:off x="3367406" y="2547672"/>
        <a:ext cx="1595400" cy="1169517"/>
      </dsp:txXfrm>
    </dsp:sp>
    <dsp:sp modelId="{14357227-8925-4140-B32B-00ADCFF308F6}">
      <dsp:nvSpPr>
        <dsp:cNvPr id="0" name=""/>
        <dsp:cNvSpPr/>
      </dsp:nvSpPr>
      <dsp:spPr>
        <a:xfrm>
          <a:off x="2621765" y="2648830"/>
          <a:ext cx="955663" cy="955663"/>
        </a:xfrm>
        <a:prstGeom prst="ellipse">
          <a:avLst/>
        </a:prstGeom>
        <a:solidFill>
          <a:schemeClr val="accent2">
            <a:hueOff val="1913760"/>
            <a:satOff val="0"/>
            <a:lumOff val="-66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2026</a:t>
          </a:r>
          <a:r>
            <a:rPr lang="zh-TW" altLang="en-US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sp:txBody>
      <dsp:txXfrm>
        <a:off x="2761719" y="2788784"/>
        <a:ext cx="675755" cy="675755"/>
      </dsp:txXfrm>
    </dsp:sp>
    <dsp:sp modelId="{5754313A-EE81-4077-B21F-61997B3B0DF9}">
      <dsp:nvSpPr>
        <dsp:cNvPr id="0" name=""/>
        <dsp:cNvSpPr/>
      </dsp:nvSpPr>
      <dsp:spPr>
        <a:xfrm>
          <a:off x="5763211" y="2297061"/>
          <a:ext cx="2674614" cy="167073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4398679"/>
            <a:satOff val="-30477"/>
            <a:lumOff val="-354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398679"/>
              <a:satOff val="-30477"/>
              <a:lumOff val="-35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9</a:t>
          </a: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月：取得施工許可</a:t>
          </a:r>
        </a:p>
        <a:p>
          <a:pPr marL="57150" lvl="1" indent="-57150" algn="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0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0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月：進場施工設置</a:t>
          </a:r>
        </a:p>
      </dsp:txBody>
      <dsp:txXfrm>
        <a:off x="6431865" y="2547672"/>
        <a:ext cx="1421201" cy="1169517"/>
      </dsp:txXfrm>
    </dsp:sp>
    <dsp:sp modelId="{F03235E6-E362-4371-99D6-A177E1A3000F}">
      <dsp:nvSpPr>
        <dsp:cNvPr id="0" name=""/>
        <dsp:cNvSpPr/>
      </dsp:nvSpPr>
      <dsp:spPr>
        <a:xfrm>
          <a:off x="5549582" y="2669683"/>
          <a:ext cx="955663" cy="955663"/>
        </a:xfrm>
        <a:prstGeom prst="ellipse">
          <a:avLst/>
        </a:prstGeom>
        <a:solidFill>
          <a:schemeClr val="accent2">
            <a:hueOff val="3827520"/>
            <a:satOff val="0"/>
            <a:lumOff val="-132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2027</a:t>
          </a:r>
          <a:r>
            <a:rPr lang="zh-TW" altLang="en-US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sp:txBody>
      <dsp:txXfrm>
        <a:off x="5689536" y="2809637"/>
        <a:ext cx="675755" cy="675755"/>
      </dsp:txXfrm>
    </dsp:sp>
    <dsp:sp modelId="{55C9C4E9-FEBF-406A-99A0-45C831D38040}">
      <dsp:nvSpPr>
        <dsp:cNvPr id="0" name=""/>
        <dsp:cNvSpPr/>
      </dsp:nvSpPr>
      <dsp:spPr>
        <a:xfrm>
          <a:off x="8781310" y="2297061"/>
          <a:ext cx="2418936" cy="167073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6598018"/>
            <a:satOff val="-45716"/>
            <a:lumOff val="-531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598018"/>
              <a:satOff val="-45716"/>
              <a:lumOff val="-5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zh-TW" altLang="en-US" sz="11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．</a:t>
          </a:r>
          <a:r>
            <a:rPr lang="en-US" altLang="zh-TW" sz="11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10</a:t>
          </a:r>
          <a:r>
            <a:rPr lang="zh-TW" altLang="en-US" sz="11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月：</a:t>
          </a:r>
          <a:r>
            <a:rPr lang="zh-TW" altLang="en-US" sz="1100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完工併網</a:t>
          </a:r>
          <a:endParaRPr lang="en-US" altLang="zh-TW" sz="1100" kern="1200" dirty="0">
            <a:latin typeface="Noto Sans TC" panose="020B0200000000000000" pitchFamily="34" charset="-120"/>
            <a:ea typeface="Noto Sans TC" panose="020B0200000000000000" pitchFamily="34" charset="-120"/>
          </a:endParaRPr>
        </a:p>
      </dsp:txBody>
      <dsp:txXfrm>
        <a:off x="9386044" y="2547672"/>
        <a:ext cx="1229443" cy="1169517"/>
      </dsp:txXfrm>
    </dsp:sp>
    <dsp:sp modelId="{A4619639-47ED-4529-A8F5-32816452DDD3}">
      <dsp:nvSpPr>
        <dsp:cNvPr id="0" name=""/>
        <dsp:cNvSpPr/>
      </dsp:nvSpPr>
      <dsp:spPr>
        <a:xfrm>
          <a:off x="8439096" y="2681466"/>
          <a:ext cx="955663" cy="955663"/>
        </a:xfrm>
        <a:prstGeom prst="ellipse">
          <a:avLst/>
        </a:prstGeom>
        <a:solidFill>
          <a:schemeClr val="accent2">
            <a:hueOff val="5741279"/>
            <a:satOff val="0"/>
            <a:lumOff val="-1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2028</a:t>
          </a:r>
          <a:r>
            <a:rPr lang="zh-TW" altLang="en-US" sz="1200" b="1" kern="1200" dirty="0">
              <a:latin typeface="Noto Sans TC" panose="020B0200000000000000" pitchFamily="34" charset="-120"/>
              <a:ea typeface="Noto Sans TC" panose="020B0200000000000000" pitchFamily="34" charset="-120"/>
            </a:rPr>
            <a:t>年</a:t>
          </a:r>
        </a:p>
      </dsp:txBody>
      <dsp:txXfrm>
        <a:off x="8579050" y="2821420"/>
        <a:ext cx="675755" cy="675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7EBA1690-F90F-C518-8327-F8C5D8BBB9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9B128DD-005F-AA62-2BC0-D40C50DE51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73DD-FDBA-664A-A2F2-F859A1E1FFDD}" type="datetimeFigureOut">
              <a:rPr kumimoji="1" lang="zh-TW" altLang="en-US" smtClean="0"/>
              <a:t>2026/7/8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6FB7B9A-E5F8-B562-504B-537554622B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4374AF6-94BD-EA62-0E75-227749BB21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0B2AE-4D61-2848-87BB-9E63858D63D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1114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8E941-F2E8-7947-A375-279A1D196A57}" type="datetimeFigureOut">
              <a:rPr kumimoji="1" lang="zh-TW" altLang="en-US" smtClean="0"/>
              <a:t>2026/7/8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F4CD3-D38C-304D-9A9D-347FDA2A88C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19156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F4CD3-D38C-304D-9A9D-347FDA2A88C2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6052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F4CD3-D38C-304D-9A9D-347FDA2A88C2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086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2AD2A-BBE3-CD01-1805-AA79FCDC3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18EAA9AE-400E-2158-82D0-CA1CCCE87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04EFA2B-FCCD-DFEE-7D8B-E3711855B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8860DD-5DBB-1BA5-F77A-59C22AA4C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F4CD3-D38C-304D-9A9D-347FDA2A88C2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85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螢幕擷取畫面, 鮮豔, 電子藍, 藍色 的圖片&#10;&#10;自動產生的描述">
            <a:extLst>
              <a:ext uri="{FF2B5EF4-FFF2-40B4-BE49-F238E27FC236}">
                <a16:creationId xmlns:a16="http://schemas.microsoft.com/office/drawing/2014/main" id="{5043B750-6745-1525-E3B5-8E6D1666B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66123688-1768-7078-6608-AFD7D66CC2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44872" y="5678627"/>
            <a:ext cx="3619500" cy="453781"/>
          </a:xfrm>
        </p:spPr>
        <p:txBody>
          <a:bodyPr>
            <a:noAutofit/>
          </a:bodyPr>
          <a:lstStyle>
            <a:lvl1pPr marL="0" indent="0" algn="l">
              <a:buNone/>
              <a:defRPr sz="2700" b="0" i="0">
                <a:solidFill>
                  <a:schemeClr val="bg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主講人</a:t>
            </a:r>
          </a:p>
        </p:txBody>
      </p:sp>
      <p:pic>
        <p:nvPicPr>
          <p:cNvPr id="8" name="圖片 7" descr="一張含有 圖形, 字型, 螢幕擷取畫面, 標誌 的圖片&#10;&#10;自動產生的描述">
            <a:extLst>
              <a:ext uri="{FF2B5EF4-FFF2-40B4-BE49-F238E27FC236}">
                <a16:creationId xmlns:a16="http://schemas.microsoft.com/office/drawing/2014/main" id="{79808DFA-77CE-7748-5FF3-86CC8103C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871" y="489045"/>
            <a:ext cx="3107334" cy="1302017"/>
          </a:xfrm>
          <a:prstGeom prst="rect">
            <a:avLst/>
          </a:prstGeom>
        </p:spPr>
      </p:pic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88B225EA-C1A8-5A84-31E5-C6E3FA30CB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4872" y="6157572"/>
            <a:ext cx="3619500" cy="3429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zh-TW" altLang="en-US"/>
              <a:t>部門與職稱 </a:t>
            </a:r>
            <a:r>
              <a:rPr kumimoji="1" lang="en-US" altLang="zh-TW"/>
              <a:t>/ 2024 May 15</a:t>
            </a:r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65BE9C7-CD45-C33B-E3B1-177C7437E1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4872" y="2555230"/>
            <a:ext cx="7277096" cy="1923012"/>
          </a:xfrm>
        </p:spPr>
        <p:txBody>
          <a:bodyPr anchor="t">
            <a:normAutofit/>
          </a:bodyPr>
          <a:lstStyle>
            <a:lvl1pPr algn="l">
              <a:defRPr sz="4800" b="0" i="0" baseline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簡報標題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14" name="日期版面配置區 13">
            <a:extLst>
              <a:ext uri="{FF2B5EF4-FFF2-40B4-BE49-F238E27FC236}">
                <a16:creationId xmlns:a16="http://schemas.microsoft.com/office/drawing/2014/main" id="{0E062DB1-D3E8-B1C9-A1AA-D58AA569ADA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15" name="頁尾版面配置區 14">
            <a:extLst>
              <a:ext uri="{FF2B5EF4-FFF2-40B4-BE49-F238E27FC236}">
                <a16:creationId xmlns:a16="http://schemas.microsoft.com/office/drawing/2014/main" id="{E7821E57-D9EC-94F2-13AC-CF085C8C8E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088A3EE2-A311-CD20-B831-5A406D7E1A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167BD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en-US" altLang="zh-TW" dirty="0"/>
              <a:t>#</a:t>
            </a:r>
            <a:fld id="{5AABFA5E-BCDA-494F-9ACF-C87AE850900C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899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08E47046-3AB4-879A-451A-E7C504568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4284" y="0"/>
            <a:ext cx="4287715" cy="6858000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EF43CC3-9CC1-3AAE-D5A7-39C5CE16E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8100" y="1415128"/>
            <a:ext cx="6306038" cy="1923012"/>
          </a:xfrm>
        </p:spPr>
        <p:txBody>
          <a:bodyPr anchor="t">
            <a:normAutofit/>
          </a:bodyPr>
          <a:lstStyle>
            <a:lvl1pPr algn="l">
              <a:defRPr sz="54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br>
              <a:rPr kumimoji="1" lang="en-US" altLang="zh-TW"/>
            </a:br>
            <a:r>
              <a:rPr kumimoji="1" lang="en-US" altLang="zh-TW"/>
              <a:t>KEY MESSAGE</a:t>
            </a:r>
            <a:endParaRPr kumimoji="1" lang="zh-TW" altLang="en-US"/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6BB0B710-9E51-909A-602B-F911EF503B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8100" y="3294535"/>
            <a:ext cx="6306038" cy="192301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rgbClr val="002F70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5492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1C51F76F-F2BA-1557-A0B3-3DB33D493D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657738"/>
            <a:ext cx="8757138" cy="6200261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3" y="1037054"/>
            <a:ext cx="7509627" cy="979034"/>
          </a:xfrm>
        </p:spPr>
        <p:txBody>
          <a:bodyPr anchor="t">
            <a:noAutofit/>
          </a:bodyPr>
          <a:lstStyle>
            <a:lvl1pPr algn="l">
              <a:defRPr sz="4800" b="0" i="0" baseline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5251060"/>
            <a:ext cx="5891843" cy="1134711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F639A7-D306-35E7-5931-E0B0AFA4B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9" name="圖片 8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F51E42E2-433F-1DE3-E0C9-E89F32A87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6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805ACA4-505B-C1DD-60F1-3E61FECE87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 descr="一張含有 字型, 文字, 圖形, 標誌 的圖片&#10;&#10;自動產生的描述">
            <a:extLst>
              <a:ext uri="{FF2B5EF4-FFF2-40B4-BE49-F238E27FC236}">
                <a16:creationId xmlns:a16="http://schemas.microsoft.com/office/drawing/2014/main" id="{39FD84CF-D883-6325-9A0B-CF9A9936C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278" y="100914"/>
            <a:ext cx="815975" cy="460755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4A3ED054-CE48-C5E3-F563-AE7A297439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4265" y="2467494"/>
            <a:ext cx="9789635" cy="1923012"/>
          </a:xfrm>
        </p:spPr>
        <p:txBody>
          <a:bodyPr anchor="b">
            <a:noAutofit/>
          </a:bodyPr>
          <a:lstStyle>
            <a:lvl1pPr algn="l">
              <a:defRPr sz="6000" b="0" i="0" baseline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/>
              <a:t>“ </a:t>
            </a:r>
            <a:r>
              <a:rPr kumimoji="1" lang="zh-TW" altLang="en-US"/>
              <a:t>強調的訊息</a:t>
            </a:r>
            <a:br>
              <a:rPr kumimoji="1" lang="en-US" altLang="zh-TW"/>
            </a:br>
            <a:r>
              <a:rPr kumimoji="1" lang="en-US" altLang="zh-TW"/>
              <a:t>     KEY MESSAGE ”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133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7BE5006-DA9C-964B-B3F1-F189614D9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D6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76ACDCD5-66BA-D5B8-AAD0-44D12F593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F43CC3-9CC1-3AAE-D5A7-39C5CE16E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918" y="4240861"/>
            <a:ext cx="10749081" cy="1923012"/>
          </a:xfrm>
        </p:spPr>
        <p:txBody>
          <a:bodyPr anchor="b">
            <a:noAutofit/>
          </a:bodyPr>
          <a:lstStyle>
            <a:lvl1pPr algn="l">
              <a:defRPr sz="8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/>
              <a:t>KEY MESSAGE KEY MESSAGE KEY MESSAGE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8195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805ACA4-505B-C1DD-60F1-3E61FECE87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 descr="一張含有 字型, 文字, 圖形, 標誌 的圖片&#10;&#10;自動產生的描述">
            <a:extLst>
              <a:ext uri="{FF2B5EF4-FFF2-40B4-BE49-F238E27FC236}">
                <a16:creationId xmlns:a16="http://schemas.microsoft.com/office/drawing/2014/main" id="{39FD84CF-D883-6325-9A0B-CF9A9936C0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278" y="100914"/>
            <a:ext cx="815975" cy="460755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EEDDE6FA-7F44-8E18-AAE5-BC73F9D38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1459" y="2659428"/>
            <a:ext cx="10749081" cy="1923012"/>
          </a:xfrm>
        </p:spPr>
        <p:txBody>
          <a:bodyPr anchor="ctr">
            <a:noAutofit/>
          </a:bodyPr>
          <a:lstStyle>
            <a:lvl1pPr algn="ctr">
              <a:defRPr sz="4000" b="0" i="0" baseline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TW"/>
              <a:t>KEY MESSAGE KEY MESSAGE KEY MESSAGE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58665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3C34685-FF6A-8AFC-1ED4-5FBFD92E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BD0BFCE-F4F4-C963-47A2-F8669E6B9477}"/>
              </a:ext>
            </a:extLst>
          </p:cNvPr>
          <p:cNvSpPr txBox="1"/>
          <p:nvPr userDrawn="1"/>
        </p:nvSpPr>
        <p:spPr>
          <a:xfrm>
            <a:off x="2555009" y="5382293"/>
            <a:ext cx="87630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" altLang="zh-TW" sz="2200" spc="300">
                <a:solidFill>
                  <a:srgbClr val="44D62C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rPr>
              <a:t>SMARTER ENERGY, ACCESSIBLE GREEN</a:t>
            </a:r>
            <a:endParaRPr kumimoji="1" lang="en-US" altLang="zh-TW" sz="2200" spc="300">
              <a:solidFill>
                <a:srgbClr val="44D62C"/>
              </a:solidFill>
              <a:latin typeface="Noto Sans TC Light" panose="020B0300000000000000" pitchFamily="34" charset="-128"/>
              <a:ea typeface="Noto Sans TC Light" panose="020B0300000000000000" pitchFamily="34" charset="-128"/>
            </a:endParaRPr>
          </a:p>
        </p:txBody>
      </p:sp>
      <p:pic>
        <p:nvPicPr>
          <p:cNvPr id="9" name="圖片 8" descr="一張含有 螢幕擷取畫面, 文字, 圖形, 字型 的圖片&#10;&#10;自動產生的描述">
            <a:extLst>
              <a:ext uri="{FF2B5EF4-FFF2-40B4-BE49-F238E27FC236}">
                <a16:creationId xmlns:a16="http://schemas.microsoft.com/office/drawing/2014/main" id="{4B6BF673-BBD7-1540-7804-5B6F68A6A4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773" y="472964"/>
            <a:ext cx="1021140" cy="117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32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A65CBA-4593-C154-EEA0-BB1BEAC19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80B9BD7-5288-E730-99C0-70C19F63C730}"/>
              </a:ext>
            </a:extLst>
          </p:cNvPr>
          <p:cNvSpPr txBox="1"/>
          <p:nvPr userDrawn="1"/>
        </p:nvSpPr>
        <p:spPr>
          <a:xfrm>
            <a:off x="2555009" y="5368439"/>
            <a:ext cx="87630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zh-TW" altLang="en-US" sz="2200" spc="600">
                <a:solidFill>
                  <a:srgbClr val="44D62C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rPr>
              <a:t>智慧綠能 隨手可得</a:t>
            </a:r>
            <a:endParaRPr kumimoji="1" lang="en-US" altLang="zh-TW" sz="2200" spc="600">
              <a:solidFill>
                <a:srgbClr val="44D62C"/>
              </a:solidFill>
              <a:latin typeface="Noto Sans TC Light" panose="020B0300000000000000" pitchFamily="34" charset="-128"/>
              <a:ea typeface="Noto Sans TC Light" panose="020B0300000000000000" pitchFamily="34" charset="-128"/>
            </a:endParaRPr>
          </a:p>
        </p:txBody>
      </p:sp>
      <p:pic>
        <p:nvPicPr>
          <p:cNvPr id="5" name="圖片 4" descr="一張含有 螢幕擷取畫面, 文字, 圖形, 字型 的圖片&#10;&#10;自動產生的描述">
            <a:extLst>
              <a:ext uri="{FF2B5EF4-FFF2-40B4-BE49-F238E27FC236}">
                <a16:creationId xmlns:a16="http://schemas.microsoft.com/office/drawing/2014/main" id="{0F802FDF-F438-B158-F00B-E97F99BC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773" y="472964"/>
            <a:ext cx="1021140" cy="117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2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5BE9C7-CD45-C33B-E3B1-177C7437E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6123688-1768-7078-6608-AFD7D66CC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6C123A3-7584-A30C-5587-4674A3536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C1EBEE-B55F-C008-1669-550DC0CF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BABB75-C741-8296-4211-E12A629E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12888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EDA7A6-CB8B-DD7B-F356-BEDA6B7C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A5BA8-192E-A2D7-E474-C9DEE51EC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C3C20B-A9AF-EF5D-CFA3-04A92FE0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08F801-6668-9528-534E-EA2F9AD8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280086-7887-AEC9-C508-365FF909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91253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99301E-8D52-56C6-D48D-390CE164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008E81C-0FF7-1CE3-73A4-F4EEE8531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721FE1-BABD-7280-EB66-08BF227B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7D41D1-11FC-9CE7-8145-0FAD317D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3A83B0-33CD-B860-DCA7-BCB3657A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525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綠色, 鮮豔, 圖形, 螢幕擷取畫面 的圖片&#10;&#10;自動產生的描述">
            <a:extLst>
              <a:ext uri="{FF2B5EF4-FFF2-40B4-BE49-F238E27FC236}">
                <a16:creationId xmlns:a16="http://schemas.microsoft.com/office/drawing/2014/main" id="{E6F81733-74C1-6299-203C-48FFF980A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圖片 6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C8C065BD-D1AB-A5E2-1F1B-266560248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4926F85-7E79-CEA2-434F-3A50814400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019" y="2272361"/>
            <a:ext cx="7277096" cy="1923012"/>
          </a:xfrm>
        </p:spPr>
        <p:txBody>
          <a:bodyPr anchor="t">
            <a:normAutofit/>
          </a:bodyPr>
          <a:lstStyle>
            <a:lvl1pPr algn="l">
              <a:defRPr sz="4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單元頁標題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27A482D-6A2C-3604-A8F1-FA78A001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B3F96BF-DEA5-4947-F8B6-E4C2C118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527C24-F796-6123-E2F3-28C48798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12627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B134E9-7FEB-07B4-21B0-D4FAC344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1E6AEC-1A3F-645B-F689-918E50F23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CA02195-1FB9-7046-D6B8-F5E5DCDB7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3937D76-BFD0-946B-EF93-3A746760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89F826F-AA56-915B-8524-FE26414B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FDBF58B-B474-7FB3-65E7-F9939A44A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43295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1349A-F2F8-BBD6-418F-8B505F39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57FADA-FDC8-FA47-DDDE-4F6326701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55DEE4F-5CB5-D32E-DC1A-4C1FADA31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CED05E8-52FC-3458-B061-59C5C862D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A0D3EBB-24A6-B1A9-FEFD-5D1108E6F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4255515-5BD8-65EC-41FB-5A62FFEAF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B89200C-4E78-6B86-00AF-3160232B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123D126-E969-7ED1-BACA-10D44555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32187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92D0C6-AB22-5277-C889-BF4245F5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EBC0A99-6D74-52C4-F2D4-1C23CD5E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6DCA444-485E-828F-E560-1F8D0EE12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EB0F69A-11A5-FC56-DE78-D759061A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51829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AF8E68-5846-5B6C-CB8F-AB2F4849B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828429-D38D-1E6C-F1F8-E0F4D8F2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FE0010D-8E47-0500-B9E9-6C9389440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4A4CC00-F646-275F-9296-ED060D7B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5677F4-B54C-C77C-CD88-6A5B41DD1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F7ADB6-8D0A-B942-52FA-ACDF7CF6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20501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36D05E-7D06-0D8F-CA49-43608F91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5E20BF5-66CD-7265-CD85-6A2E70F2E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1D26001-DEBE-96E0-8EB8-A0845A54E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3AD6A3-8906-FFB1-2184-58895D99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46CFDF5-5A76-CA17-65FE-F5A7636A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226360-2733-C654-4122-70DE7CCD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0678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ED8CB3-6D1E-5FAD-8A8D-842F059E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854446-9A83-115C-C607-6D4A4E695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42ED55-F28B-DF30-375F-96EAE390C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ED9D9D-37A0-C5DB-4A48-2BD4E9B7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80F022-0A12-421C-EEB8-3D98F286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3418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E81D204-15DB-FB0E-18A2-D227AD66B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7BEB8EA-929A-C38A-1B22-12F752413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0C2A85C-61F8-79A3-5E65-CC4970D9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CE39D2-FB19-0DCD-71F2-22D1F6F9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EE82F9-961F-C8DB-3E3D-B40283923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836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08E47046-3AB4-879A-451A-E7C504568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11638" y="0"/>
            <a:ext cx="7980362" cy="6858000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44926F85-7E79-CEA2-434F-3A50814400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019" y="2272361"/>
            <a:ext cx="7277096" cy="1923012"/>
          </a:xfrm>
        </p:spPr>
        <p:txBody>
          <a:bodyPr anchor="t">
            <a:normAutofit/>
          </a:bodyPr>
          <a:lstStyle>
            <a:lvl1pPr algn="l">
              <a:defRPr sz="4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單元頁標題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" name="投影片編號版面配置區 6">
            <a:extLst>
              <a:ext uri="{FF2B5EF4-FFF2-40B4-BE49-F238E27FC236}">
                <a16:creationId xmlns:a16="http://schemas.microsoft.com/office/drawing/2014/main" id="{B17CD0CA-888F-88A2-0F54-E4E6902DA2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744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08E47046-3AB4-879A-451A-E7C504568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11638" y="0"/>
            <a:ext cx="7980362" cy="6858000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EF43CC3-9CC1-3AAE-D5A7-39C5CE16E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2019" y="2272361"/>
            <a:ext cx="7277096" cy="1923012"/>
          </a:xfrm>
        </p:spPr>
        <p:txBody>
          <a:bodyPr anchor="t">
            <a:normAutofit/>
          </a:bodyPr>
          <a:lstStyle>
            <a:lvl1pPr algn="l">
              <a:defRPr sz="4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單元頁標題</a:t>
            </a:r>
            <a:br>
              <a:rPr kumimoji="1" lang="en-US" altLang="zh-TW"/>
            </a:br>
            <a:r>
              <a:rPr kumimoji="1" lang="en-US" altLang="zh-TW"/>
              <a:t>Noto Sans </a:t>
            </a:r>
            <a:br>
              <a:rPr kumimoji="1" lang="en-US" altLang="zh-TW"/>
            </a:br>
            <a:r>
              <a:rPr kumimoji="1" lang="en-US" altLang="zh-TW"/>
              <a:t>Regular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22309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D8C5FD0-462A-1940-123F-FEBEF3A02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3" name="圖片 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2C359E36-3947-D6B2-A275-9BAD5A17E1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3" y="1037053"/>
            <a:ext cx="8870951" cy="1115989"/>
          </a:xfrm>
        </p:spPr>
        <p:txBody>
          <a:bodyPr anchor="t">
            <a:normAutofit/>
          </a:bodyPr>
          <a:lstStyle>
            <a:lvl1pPr algn="l">
              <a:defRPr sz="2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r>
              <a:rPr kumimoji="1" lang="en-US" altLang="zh-TW"/>
              <a:t>28P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78228858-FF01-7DBB-1D4C-BB46EFA89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03" y="2313012"/>
            <a:ext cx="10909073" cy="70561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lvl="0"/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endParaRPr kumimoji="1" lang="zh-TW" altLang="en-US"/>
          </a:p>
        </p:txBody>
      </p:sp>
      <p:sp>
        <p:nvSpPr>
          <p:cNvPr id="28" name="文字版面配置區 26">
            <a:extLst>
              <a:ext uri="{FF2B5EF4-FFF2-40B4-BE49-F238E27FC236}">
                <a16:creationId xmlns:a16="http://schemas.microsoft.com/office/drawing/2014/main" id="{5F5D87B4-D198-CACF-CC81-1F90434B01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3178593"/>
            <a:ext cx="10909073" cy="3045937"/>
          </a:xfrm>
        </p:spPr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Wingdings" pitchFamily="2" charset="2"/>
              <a:buChar char="n"/>
              <a:defRPr sz="2000" b="0" i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重點條列 </a:t>
            </a:r>
            <a:r>
              <a:rPr kumimoji="1" lang="en-US" altLang="zh-TW"/>
              <a:t>NOTO SANS TC REGULAR 20P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1" lang="zh-TW" altLang="en-US"/>
              <a:t>重點條列 </a:t>
            </a:r>
            <a:r>
              <a:rPr kumimoji="1" lang="en-US" altLang="zh-TW"/>
              <a:t>NOTO SANS TC REGULAR 20P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1" lang="zh-TW" altLang="en-US"/>
              <a:t>重點條列 </a:t>
            </a:r>
            <a:r>
              <a:rPr kumimoji="1" lang="en-US" altLang="zh-TW"/>
              <a:t>NOTO SANS TC REGULAR 20P</a:t>
            </a:r>
          </a:p>
          <a:p>
            <a:pPr lvl="0"/>
            <a:endParaRPr kumimoji="1" lang="en-US" altLang="zh-TW"/>
          </a:p>
          <a:p>
            <a:pPr lvl="0"/>
            <a:endParaRPr kumimoji="1"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37AC3D-C773-8531-17DA-B6C0ACFBF9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F44B53D-2412-79DC-27AC-366158003F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70D20B6-D3D3-61F9-6C0B-5DF0129F0B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49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D8C5FD0-462A-1940-123F-FEBEF3A028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3" name="圖片 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2C359E36-3947-D6B2-A275-9BAD5A17E1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3" y="1037053"/>
            <a:ext cx="8870951" cy="1115989"/>
          </a:xfrm>
        </p:spPr>
        <p:txBody>
          <a:bodyPr anchor="t">
            <a:normAutofit/>
          </a:bodyPr>
          <a:lstStyle>
            <a:lvl1pPr algn="l">
              <a:defRPr sz="2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r>
              <a:rPr kumimoji="1" lang="en-US" altLang="zh-TW"/>
              <a:t>28P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78228858-FF01-7DBB-1D4C-BB46EFA89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02" y="2263211"/>
            <a:ext cx="10909073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2672359"/>
            <a:ext cx="10909072" cy="13818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endParaRPr kumimoji="1" lang="zh-TW" altLang="en-US"/>
          </a:p>
          <a:p>
            <a:pPr lvl="0"/>
            <a:endParaRPr kumimoji="1" lang="zh-TW" altLang="en-US"/>
          </a:p>
        </p:txBody>
      </p:sp>
      <p:sp>
        <p:nvSpPr>
          <p:cNvPr id="7" name="文字版面配置區 26">
            <a:extLst>
              <a:ext uri="{FF2B5EF4-FFF2-40B4-BE49-F238E27FC236}">
                <a16:creationId xmlns:a16="http://schemas.microsoft.com/office/drawing/2014/main" id="{BB9CA8B6-4B05-6BBC-7F58-21F18CFB65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503" y="4158112"/>
            <a:ext cx="10909072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8" name="文字版面配置區 26">
            <a:extLst>
              <a:ext uri="{FF2B5EF4-FFF2-40B4-BE49-F238E27FC236}">
                <a16:creationId xmlns:a16="http://schemas.microsoft.com/office/drawing/2014/main" id="{4BCCF800-681C-ABEE-26DA-E3FCF9CDF4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502" y="4567260"/>
            <a:ext cx="10909071" cy="177845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endParaRPr kumimoji="1" lang="zh-TW" altLang="en-US"/>
          </a:p>
        </p:txBody>
      </p:sp>
      <p:sp>
        <p:nvSpPr>
          <p:cNvPr id="5" name="投影片編號版面配置區 6">
            <a:extLst>
              <a:ext uri="{FF2B5EF4-FFF2-40B4-BE49-F238E27FC236}">
                <a16:creationId xmlns:a16="http://schemas.microsoft.com/office/drawing/2014/main" id="{435C9BFD-7293-DF14-F9AC-9C86B0A6FF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131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4" y="1037054"/>
            <a:ext cx="6472134" cy="979034"/>
          </a:xfrm>
        </p:spPr>
        <p:txBody>
          <a:bodyPr anchor="t">
            <a:normAutofit/>
          </a:bodyPr>
          <a:lstStyle>
            <a:lvl1pPr algn="l">
              <a:defRPr sz="2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r>
              <a:rPr kumimoji="1" lang="en-US" altLang="zh-TW"/>
              <a:t>28P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78228858-FF01-7DBB-1D4C-BB46EFA89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03" y="2263211"/>
            <a:ext cx="6472135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2672359"/>
            <a:ext cx="6472135" cy="13818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</a:t>
            </a:r>
            <a:endParaRPr kumimoji="1" lang="zh-TW" altLang="en-US"/>
          </a:p>
        </p:txBody>
      </p:sp>
      <p:sp>
        <p:nvSpPr>
          <p:cNvPr id="7" name="文字版面配置區 26">
            <a:extLst>
              <a:ext uri="{FF2B5EF4-FFF2-40B4-BE49-F238E27FC236}">
                <a16:creationId xmlns:a16="http://schemas.microsoft.com/office/drawing/2014/main" id="{BB9CA8B6-4B05-6BBC-7F58-21F18CFB65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503" y="4158112"/>
            <a:ext cx="6472135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8" name="文字版面配置區 26">
            <a:extLst>
              <a:ext uri="{FF2B5EF4-FFF2-40B4-BE49-F238E27FC236}">
                <a16:creationId xmlns:a16="http://schemas.microsoft.com/office/drawing/2014/main" id="{4BCCF800-681C-ABEE-26DA-E3FCF9CDF4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503" y="4567260"/>
            <a:ext cx="6472135" cy="177845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</a:t>
            </a:r>
            <a:endParaRPr kumimoji="1" lang="zh-TW" altLang="en-US"/>
          </a:p>
        </p:txBody>
      </p:sp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1C51F76F-F2BA-1557-A0B3-3DB33D493D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2401" y="657739"/>
            <a:ext cx="4419600" cy="6200261"/>
          </a:xfrm>
        </p:spPr>
        <p:txBody>
          <a:bodyPr/>
          <a:lstStyle/>
          <a:p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D26F49E-AD47-6C2F-5938-C15FA1FBE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10" name="圖片 9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4B15B098-4809-B0A0-1CEC-0561561054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2" name="投影片編號版面配置區 6">
            <a:extLst>
              <a:ext uri="{FF2B5EF4-FFF2-40B4-BE49-F238E27FC236}">
                <a16:creationId xmlns:a16="http://schemas.microsoft.com/office/drawing/2014/main" id="{3F990EF8-66A7-64ED-E1F7-64DBA39834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89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4" y="1037054"/>
            <a:ext cx="4792804" cy="979034"/>
          </a:xfrm>
        </p:spPr>
        <p:txBody>
          <a:bodyPr anchor="t">
            <a:normAutofit/>
          </a:bodyPr>
          <a:lstStyle>
            <a:lvl1pPr algn="l">
              <a:defRPr sz="2800" b="0" i="0" baseline="0">
                <a:solidFill>
                  <a:srgbClr val="002F70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r>
              <a:rPr kumimoji="1" lang="en-US" altLang="zh-TW"/>
              <a:t>28P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27" name="文字版面配置區 26">
            <a:extLst>
              <a:ext uri="{FF2B5EF4-FFF2-40B4-BE49-F238E27FC236}">
                <a16:creationId xmlns:a16="http://schemas.microsoft.com/office/drawing/2014/main" id="{78228858-FF01-7DBB-1D4C-BB46EFA89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503" y="2263211"/>
            <a:ext cx="4792804" cy="40914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600" b="0" i="0">
                <a:solidFill>
                  <a:srgbClr val="44D62C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lvl="0"/>
            <a:r>
              <a:rPr kumimoji="1" lang="zh-TW" altLang="en-US"/>
              <a:t>小標 </a:t>
            </a:r>
            <a:r>
              <a:rPr kumimoji="1" lang="en-US" altLang="zh-TW"/>
              <a:t>NOTO SANS TC REGULAR 16P</a:t>
            </a:r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2672358"/>
            <a:ext cx="4792804" cy="367335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tx1"/>
                </a:solidFill>
                <a:latin typeface="Noto Sans TC Light" panose="020B0300000000000000" pitchFamily="34" charset="-128"/>
                <a:ea typeface="Noto Sans TC Light" panose="020B03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 LIGHT 14P</a:t>
            </a:r>
            <a:r>
              <a:rPr kumimoji="1" lang="zh-TW" altLang="en-US"/>
              <a:t>內文</a:t>
            </a:r>
            <a:r>
              <a:rPr kumimoji="1" lang="en-US" altLang="zh-TW"/>
              <a:t>NOTO SANS TC</a:t>
            </a:r>
            <a:endParaRPr kumimoji="1" lang="zh-TW" altLang="en-US"/>
          </a:p>
        </p:txBody>
      </p:sp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1C51F76F-F2BA-1557-A0B3-3DB33D493D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3300" y="657738"/>
            <a:ext cx="6108701" cy="6200261"/>
          </a:xfrm>
        </p:spPr>
        <p:txBody>
          <a:bodyPr/>
          <a:lstStyle/>
          <a:p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F639A7-D306-35E7-5931-E0B0AFA4B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9" name="圖片 8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F51E42E2-433F-1DE3-E0C9-E89F32A87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1C51F76F-F2BA-1557-A0B3-3DB33D493D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endParaRPr kumimoji="1"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39203B1-C0EE-2B56-ED42-EEED447D4B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03" y="1037054"/>
            <a:ext cx="6744697" cy="979034"/>
          </a:xfrm>
        </p:spPr>
        <p:txBody>
          <a:bodyPr anchor="t">
            <a:noAutofit/>
          </a:bodyPr>
          <a:lstStyle>
            <a:lvl1pPr algn="l">
              <a:defRPr sz="4800" b="0" i="0" baseline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zh-TW" altLang="en-US"/>
              <a:t>內文頁標題</a:t>
            </a:r>
            <a:br>
              <a:rPr kumimoji="1" lang="en-US" altLang="zh-TW"/>
            </a:br>
            <a:r>
              <a:rPr kumimoji="1" lang="en-US" altLang="zh-TW"/>
              <a:t>Noto Sans Regular</a:t>
            </a:r>
            <a:endParaRPr kumimoji="1" lang="zh-TW" altLang="en-US"/>
          </a:p>
        </p:txBody>
      </p:sp>
      <p:sp>
        <p:nvSpPr>
          <p:cNvPr id="6" name="文字版面配置區 26">
            <a:extLst>
              <a:ext uri="{FF2B5EF4-FFF2-40B4-BE49-F238E27FC236}">
                <a16:creationId xmlns:a16="http://schemas.microsoft.com/office/drawing/2014/main" id="{208D3046-E134-8F9B-17A1-EEFE68498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503" y="4686235"/>
            <a:ext cx="5703297" cy="1320865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sz="1400" b="0" i="0">
                <a:solidFill>
                  <a:schemeClr val="bg1"/>
                </a:solidFill>
                <a:latin typeface="Noto Sans TC" panose="020B0500000000000000" pitchFamily="34" charset="-128"/>
                <a:ea typeface="Noto Sans TC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內文圖說 </a:t>
            </a:r>
            <a:r>
              <a:rPr kumimoji="1" lang="en-US" altLang="zh-TW"/>
              <a:t>NOTO SANS TC REGULAR</a:t>
            </a:r>
            <a:r>
              <a:rPr kumimoji="1" lang="zh-TW" altLang="en-US"/>
              <a:t> 內文圖說 </a:t>
            </a:r>
            <a:r>
              <a:rPr kumimoji="1" lang="en-US" altLang="zh-TW"/>
              <a:t>NOTO SANS TC REGULAR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635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0B3F494-6ECC-98F0-F33F-4C8F37ED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E6B971-912C-BEAB-B95D-BF4010371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20A2B0A-4171-42FE-C07A-87813E7FA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92225D-419A-67D8-A954-41D474534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C6A09E-D1C4-1DB7-39CB-64B0B28D1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ABFA5E-BCDA-494F-9ACF-C87AE850900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1737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62" r:id="rId3"/>
    <p:sldLayoutId id="2147483663" r:id="rId4"/>
    <p:sldLayoutId id="2147483661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3" r:id="rId13"/>
    <p:sldLayoutId id="2147483674" r:id="rId14"/>
    <p:sldLayoutId id="2147483672" r:id="rId15"/>
    <p:sldLayoutId id="2147483675" r:id="rId16"/>
    <p:sldLayoutId id="2147483649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6" r:id="rId23"/>
    <p:sldLayoutId id="2147483657" r:id="rId24"/>
    <p:sldLayoutId id="2147483658" r:id="rId25"/>
    <p:sldLayoutId id="2147483659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26.sv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7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0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E8C048-C6D0-3E42-62AF-34E233801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872" y="2781527"/>
            <a:ext cx="7277096" cy="1923012"/>
          </a:xfrm>
        </p:spPr>
        <p:txBody>
          <a:bodyPr>
            <a:noAutofit/>
          </a:bodyPr>
          <a:lstStyle/>
          <a:p>
            <a:pPr algn="dist">
              <a:lnSpc>
                <a:spcPct val="100000"/>
              </a:lnSpc>
            </a:pP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彰化芳苑漢寶段等地</a:t>
            </a:r>
            <a:br>
              <a:rPr kumimoji="1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太陽發電系統工程</a:t>
            </a:r>
            <a:br>
              <a:rPr kumimoji="1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籌設前地方說明會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CF9534A-8302-DE70-D153-782DDF3EA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5672" y="5640790"/>
            <a:ext cx="3619500" cy="453781"/>
          </a:xfrm>
        </p:spPr>
        <p:txBody>
          <a:bodyPr/>
          <a:lstStyle/>
          <a:p>
            <a:r>
              <a:rPr kumimoji="1" lang="zh-TW" altLang="en-US" dirty="0"/>
              <a:t>勻登綠能股份有限公司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FD7B388-CB98-E475-1743-0737CC7FA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45672" y="6119735"/>
            <a:ext cx="3619500" cy="342900"/>
          </a:xfrm>
        </p:spPr>
        <p:txBody>
          <a:bodyPr/>
          <a:lstStyle/>
          <a:p>
            <a:pPr algn="r"/>
            <a:r>
              <a:rPr kumimoji="1" lang="en-US" altLang="zh-TW" dirty="0"/>
              <a:t>2026</a:t>
            </a:r>
            <a:r>
              <a:rPr kumimoji="1" lang="zh-TW" altLang="en-US" dirty="0"/>
              <a:t>年</a:t>
            </a:r>
            <a:r>
              <a:rPr kumimoji="1" lang="en-US" altLang="zh-TW" dirty="0"/>
              <a:t>08</a:t>
            </a:r>
            <a:r>
              <a:rPr kumimoji="1" lang="zh-TW" altLang="en-US" dirty="0"/>
              <a:t>月</a:t>
            </a:r>
            <a:r>
              <a:rPr kumimoji="1" lang="en-US" altLang="zh-TW" dirty="0"/>
              <a:t>05</a:t>
            </a:r>
            <a:r>
              <a:rPr kumimoji="1" lang="zh-TW" altLang="en-US" dirty="0"/>
              <a:t>日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723DB9-BAB0-D2EA-CF80-1F75A96606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ABFA5E-BCDA-494F-9ACF-C87AE850900C}" type="slidenum">
              <a:rPr kumimoji="1" lang="zh-TW" altLang="en-US" smtClean="0"/>
              <a:t>1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7978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F4D8E-6900-BE79-9DC7-06DAA60A4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2CD8C8C1-5BB3-6F5D-7E3C-0F4BFE56CA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D6AA8DB9-4D89-C90E-BFEF-9721EE08B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6B8F9A38-9CAA-6AE9-6FF8-ED7B83570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2" y="3059761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04.</a:t>
            </a:r>
            <a:r>
              <a:rPr kumimoji="1" lang="zh-TW" altLang="en-US" dirty="0"/>
              <a:t>案場規劃及期程</a:t>
            </a:r>
            <a:endParaRPr kumimoji="1" lang="en-US" altLang="zh-TW" dirty="0"/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B4E75AAF-1A48-F6E9-5204-0D0F12CF0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3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D1FE9-1A79-9FD8-0909-441F8AA1B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3BB0375D-5EB1-972C-337C-53AA8EE236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50"/>
          <a:stretch>
            <a:fillRect/>
          </a:stretch>
        </p:blipFill>
        <p:spPr>
          <a:xfrm>
            <a:off x="7234053" y="3645959"/>
            <a:ext cx="4697687" cy="283460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0F20761-AEB1-1EC5-8B47-9A109CF72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3" y="1037053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光電規劃設計方案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22793AE-E25F-2C2A-DA54-2B5267CA21F4}"/>
              </a:ext>
            </a:extLst>
          </p:cNvPr>
          <p:cNvSpPr/>
          <p:nvPr/>
        </p:nvSpPr>
        <p:spPr>
          <a:xfrm>
            <a:off x="3581227" y="5110138"/>
            <a:ext cx="679450" cy="71080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5F11B35-1BBA-A766-C7A4-94F8E3DE0A0E}"/>
              </a:ext>
            </a:extLst>
          </p:cNvPr>
          <p:cNvSpPr txBox="1"/>
          <p:nvPr/>
        </p:nvSpPr>
        <p:spPr>
          <a:xfrm>
            <a:off x="10672904" y="612226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塭堤型示意圖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4BF27B8-EEA8-C805-E6CB-E1D063E32D7D}"/>
              </a:ext>
            </a:extLst>
          </p:cNvPr>
          <p:cNvSpPr txBox="1"/>
          <p:nvPr/>
        </p:nvSpPr>
        <p:spPr>
          <a:xfrm>
            <a:off x="286741" y="1519162"/>
            <a:ext cx="6813662" cy="166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光電規劃配設置將會依照政府規定以不超過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建蔽率</a:t>
            </a:r>
            <a:r>
              <a:rPr lang="en-US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40%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為原則，</a:t>
            </a: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採集中配置浮筏型及塭堤立柱型光電，兼顧養殖空間完整性及文蛤日照需求。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保留部分蓄水池水面空間，提供鳥類棲息利用。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TW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塭堤加寬至5米，增加光電下方利用空間，兼具生態棲地、人車通行及養殖作業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1400" dirty="0"/>
              <a:t>需求。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1D5271F-2863-8253-BE2A-7998443A4594}"/>
              </a:ext>
            </a:extLst>
          </p:cNvPr>
          <p:cNvSpPr/>
          <p:nvPr/>
        </p:nvSpPr>
        <p:spPr>
          <a:xfrm>
            <a:off x="7195931" y="3620599"/>
            <a:ext cx="4753514" cy="288370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0EE864B2-D796-EB67-2972-47260E450B60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11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130EE47-E279-7D1F-4366-AAE835B6B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85" y="3163798"/>
            <a:ext cx="5194476" cy="3398454"/>
          </a:xfrm>
          <a:prstGeom prst="rect">
            <a:avLst/>
          </a:prstGeom>
        </p:spPr>
      </p:pic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1F1D67D-812E-E96F-D09C-73C4AC2BFDE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3748659" y="4760214"/>
            <a:ext cx="3447271" cy="603932"/>
          </a:xfrm>
          <a:prstGeom prst="line">
            <a:avLst/>
          </a:prstGeom>
          <a:ln w="28575">
            <a:solidFill>
              <a:srgbClr val="FF0000">
                <a:alpha val="69804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7A1B0A23-3491-028B-B894-6639E5D45847}"/>
              </a:ext>
            </a:extLst>
          </p:cNvPr>
          <p:cNvSpPr/>
          <p:nvPr/>
        </p:nvSpPr>
        <p:spPr>
          <a:xfrm rot="1312189">
            <a:off x="3502729" y="4526609"/>
            <a:ext cx="255110" cy="37218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8309196C-53CE-C99C-5100-9E3307880AC3}"/>
              </a:ext>
            </a:extLst>
          </p:cNvPr>
          <p:cNvCxnSpPr>
            <a:cxnSpLocks/>
          </p:cNvCxnSpPr>
          <p:nvPr/>
        </p:nvCxnSpPr>
        <p:spPr>
          <a:xfrm flipV="1">
            <a:off x="3826330" y="2819950"/>
            <a:ext cx="3379710" cy="1429001"/>
          </a:xfrm>
          <a:prstGeom prst="line">
            <a:avLst/>
          </a:prstGeom>
          <a:ln w="28575">
            <a:solidFill>
              <a:srgbClr val="FF0000">
                <a:alpha val="69804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A603B9D9-D2A1-4F0D-879B-3FB76CEF5F7D}"/>
              </a:ext>
            </a:extLst>
          </p:cNvPr>
          <p:cNvSpPr/>
          <p:nvPr/>
        </p:nvSpPr>
        <p:spPr>
          <a:xfrm>
            <a:off x="7234053" y="792296"/>
            <a:ext cx="4690411" cy="274607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E0B78999-D585-FC11-339C-36B332B1E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984" y="839005"/>
            <a:ext cx="4602548" cy="2652653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3463D866-963F-8F96-DA6F-D50191B97883}"/>
              </a:ext>
            </a:extLst>
          </p:cNvPr>
          <p:cNvSpPr txBox="1"/>
          <p:nvPr/>
        </p:nvSpPr>
        <p:spPr>
          <a:xfrm>
            <a:off x="10619832" y="315897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浮筏型示意圖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FBA2994-3895-4593-FE4C-E1B6B5507326}"/>
              </a:ext>
            </a:extLst>
          </p:cNvPr>
          <p:cNvSpPr/>
          <p:nvPr/>
        </p:nvSpPr>
        <p:spPr>
          <a:xfrm>
            <a:off x="3470518" y="4031693"/>
            <a:ext cx="255110" cy="37218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13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44E1F-153E-45B7-AFFA-E5508D581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F55276-735D-FC08-FE0D-26E856D57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3" y="1037053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養殖規劃設計方案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CC9EDD3-5728-98AB-B65A-5A28B2905938}"/>
              </a:ext>
            </a:extLst>
          </p:cNvPr>
          <p:cNvSpPr txBox="1"/>
          <p:nvPr/>
        </p:nvSpPr>
        <p:spPr>
          <a:xfrm>
            <a:off x="10515740" y="387740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立柱型示意圖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D3FAE44-8AE6-7070-179C-B8666F8F0F68}"/>
              </a:ext>
            </a:extLst>
          </p:cNvPr>
          <p:cNvSpPr txBox="1"/>
          <p:nvPr/>
        </p:nvSpPr>
        <p:spPr>
          <a:xfrm>
            <a:off x="537204" y="1494744"/>
            <a:ext cx="4478141" cy="5546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養殖物種：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文蛤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、草蝦、白蝦、虱目魚。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水池規劃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：以整池、新設塭堤及加固堤岸為主。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土方平衡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案場皆不外運土方進場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進排水：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文蛤養殖引用水來源為排水系統抽取之半淡鹹水，利用既有溝渠引水連接水管之方式引水至蓄水池，經淨水處理再連通至養殖池中，透過連通水管進行水體進、排交換使用，以達到水體循環利用之效果。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工作動線：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以地主或養殖戶現況使用之習慣動線作延續使用。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養殖協助：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主要以原養殖戶作續養，如地主或養殖戶無續養意願則將由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養殖協會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代養，以保證有養殖事實，相關養殖技術也將會請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高雄科技大學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協助進行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養殖技術教育訓練課程、養殖技術輔導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，提升養殖場經營效益、產品質量和管理水平。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150000"/>
              </a:lnSpc>
              <a:buClr>
                <a:srgbClr val="0066FF"/>
              </a:buClr>
              <a:buFont typeface="Arial" panose="020B0604020202020204" pitchFamily="34" charset="0"/>
              <a:buChar char="•"/>
            </a:pP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B0E04D78-D6B4-2849-1FF4-604C0C75F639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12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FC29100-073D-55E5-4EFE-915C4BE1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814" y="1595047"/>
            <a:ext cx="6945429" cy="44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F304C2-A267-70E0-3257-6793DA8F19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養殖漁業經營模式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FC384C1-FB8E-8267-3C80-45D90AB258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501" y="1595047"/>
            <a:ext cx="10909073" cy="40914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zh-TW" altLang="en-US" dirty="0"/>
              <a:t>綠能與養殖雙贏策略 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0F1350D-3063-BDDF-7919-75E83816AB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0501" y="1989282"/>
            <a:ext cx="5141927" cy="209752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保障既有養殖戶權益，協助提升養殖技術與優化養殖環境。</a:t>
            </a:r>
            <a:endParaRPr lang="en-US" altLang="zh-TW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導入生產履歷、漁獲認證及品牌行銷，提升漁產品價值。</a:t>
            </a:r>
            <a:endParaRPr lang="en-US" altLang="zh-TW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建置水質監測系統，提供養殖數據，協助精進養殖管理。</a:t>
            </a:r>
            <a:endParaRPr lang="en-US" altLang="zh-TW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推動漁業產業升級，促進永續發展。</a:t>
            </a:r>
            <a:endPara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A47B7B5-F314-E6D6-3B34-E0CE085C59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0501" y="3867275"/>
            <a:ext cx="10909072" cy="409148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養殖漁業永續發展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41FF173D-8EA9-200D-861E-9FEB9B280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0501" y="4252993"/>
            <a:ext cx="5018535" cy="269684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zh-TW" dirty="0"/>
              <a:t>與養殖協會合作，推動產銷班／合作社，打造在地漁電共生品牌。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zh-TW" dirty="0"/>
              <a:t> 協助申請養殖驗證與標章，拓展銷售通路、提升產品價值。 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zh-TW" dirty="0"/>
              <a:t>委託在地業者辦理水質監測，提供數據供養殖管理參考。</a:t>
            </a:r>
            <a:endParaRPr lang="en-US" altLang="zh-TW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zh-TW" dirty="0"/>
              <a:t> 協助養殖戶提升技術，強化因應極端氣候能力。</a:t>
            </a:r>
            <a:endParaRPr lang="zh-TW" altLang="en-US" dirty="0"/>
          </a:p>
        </p:txBody>
      </p:sp>
      <p:graphicFrame>
        <p:nvGraphicFramePr>
          <p:cNvPr id="8" name="資料庫圖表 7">
            <a:extLst>
              <a:ext uri="{FF2B5EF4-FFF2-40B4-BE49-F238E27FC236}">
                <a16:creationId xmlns:a16="http://schemas.microsoft.com/office/drawing/2014/main" id="{99FBE57E-8D1D-9B6D-1DF6-BA828A313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484553"/>
              </p:ext>
            </p:extLst>
          </p:nvPr>
        </p:nvGraphicFramePr>
        <p:xfrm>
          <a:off x="4593697" y="103705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形 9" descr="魚 外框">
            <a:extLst>
              <a:ext uri="{FF2B5EF4-FFF2-40B4-BE49-F238E27FC236}">
                <a16:creationId xmlns:a16="http://schemas.microsoft.com/office/drawing/2014/main" id="{90EAE65F-5F38-C0A8-7E70-BFB1B64E6C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0497" y="3746386"/>
            <a:ext cx="914400" cy="914400"/>
          </a:xfrm>
          <a:prstGeom prst="rect">
            <a:avLst/>
          </a:prstGeom>
        </p:spPr>
      </p:pic>
      <p:pic>
        <p:nvPicPr>
          <p:cNvPr id="12" name="圖形 11" descr="夾紙板 (打勾) 以實心填滿">
            <a:extLst>
              <a:ext uri="{FF2B5EF4-FFF2-40B4-BE49-F238E27FC236}">
                <a16:creationId xmlns:a16="http://schemas.microsoft.com/office/drawing/2014/main" id="{4A672854-4208-1ECE-6EAC-17BD67F8BB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6486" y="2185488"/>
            <a:ext cx="922722" cy="922722"/>
          </a:xfrm>
          <a:prstGeom prst="rect">
            <a:avLst/>
          </a:prstGeom>
        </p:spPr>
      </p:pic>
      <p:pic>
        <p:nvPicPr>
          <p:cNvPr id="14" name="圖形 13" descr="業績成長 以實心填滿">
            <a:extLst>
              <a:ext uri="{FF2B5EF4-FFF2-40B4-BE49-F238E27FC236}">
                <a16:creationId xmlns:a16="http://schemas.microsoft.com/office/drawing/2014/main" id="{B806B88F-68E9-BE28-16E4-70EC47F88D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04166" y="4252993"/>
            <a:ext cx="914400" cy="914400"/>
          </a:xfrm>
          <a:prstGeom prst="rect">
            <a:avLst/>
          </a:prstGeom>
        </p:spPr>
      </p:pic>
      <p:pic>
        <p:nvPicPr>
          <p:cNvPr id="16" name="圖形 15" descr="講臺 以實心填滿">
            <a:extLst>
              <a:ext uri="{FF2B5EF4-FFF2-40B4-BE49-F238E27FC236}">
                <a16:creationId xmlns:a16="http://schemas.microsoft.com/office/drawing/2014/main" id="{619BFFF8-5C43-8575-F7D2-6997871EB7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95836" y="4203586"/>
            <a:ext cx="914400" cy="914400"/>
          </a:xfrm>
          <a:prstGeom prst="rect">
            <a:avLst/>
          </a:prstGeom>
        </p:spPr>
      </p:pic>
      <p:pic>
        <p:nvPicPr>
          <p:cNvPr id="18" name="圖形 17" descr="盾牌勾號 以實心填滿">
            <a:extLst>
              <a:ext uri="{FF2B5EF4-FFF2-40B4-BE49-F238E27FC236}">
                <a16:creationId xmlns:a16="http://schemas.microsoft.com/office/drawing/2014/main" id="{D4B76032-27D5-8F3F-CBC4-869DF3B1AC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95836" y="2193810"/>
            <a:ext cx="914400" cy="914400"/>
          </a:xfrm>
          <a:prstGeom prst="rect">
            <a:avLst/>
          </a:prstGeom>
        </p:spPr>
      </p:pic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39BC2982-4026-227D-FA92-8608F3475025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13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840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63DF-815D-5AFA-0362-EE64FB773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標題 1">
            <a:extLst>
              <a:ext uri="{FF2B5EF4-FFF2-40B4-BE49-F238E27FC236}">
                <a16:creationId xmlns:a16="http://schemas.microsoft.com/office/drawing/2014/main" id="{608E9941-6722-5833-4F69-A689EB4E1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970" y="978532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預期進度期程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C1A97119-D2D7-CA81-BFBC-DC55E14A39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7391343"/>
              </p:ext>
            </p:extLst>
          </p:nvPr>
        </p:nvGraphicFramePr>
        <p:xfrm>
          <a:off x="546959" y="1262805"/>
          <a:ext cx="112096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圖形 3" descr="部落格 以實心填滿">
            <a:extLst>
              <a:ext uri="{FF2B5EF4-FFF2-40B4-BE49-F238E27FC236}">
                <a16:creationId xmlns:a16="http://schemas.microsoft.com/office/drawing/2014/main" id="{ECF1F57B-1B1C-CBA2-06FC-4FC5D35173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3567" y="2344864"/>
            <a:ext cx="1172949" cy="1172949"/>
          </a:xfrm>
          <a:prstGeom prst="rect">
            <a:avLst/>
          </a:prstGeom>
        </p:spPr>
      </p:pic>
      <p:pic>
        <p:nvPicPr>
          <p:cNvPr id="6" name="圖形 5" descr="電塔 以實心填滿">
            <a:extLst>
              <a:ext uri="{FF2B5EF4-FFF2-40B4-BE49-F238E27FC236}">
                <a16:creationId xmlns:a16="http://schemas.microsoft.com/office/drawing/2014/main" id="{E4DD86D0-B210-1035-A90F-2DAC168325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8207" y="2433681"/>
            <a:ext cx="995319" cy="995319"/>
          </a:xfrm>
          <a:prstGeom prst="rect">
            <a:avLst/>
          </a:prstGeom>
        </p:spPr>
      </p:pic>
      <p:pic>
        <p:nvPicPr>
          <p:cNvPr id="8" name="圖形 7" descr="影響者 以實心填滿">
            <a:extLst>
              <a:ext uri="{FF2B5EF4-FFF2-40B4-BE49-F238E27FC236}">
                <a16:creationId xmlns:a16="http://schemas.microsoft.com/office/drawing/2014/main" id="{D8F57CB4-1152-1C47-8D62-89E3044BF7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1801" y="2344865"/>
            <a:ext cx="1172949" cy="1172949"/>
          </a:xfrm>
          <a:prstGeom prst="rect">
            <a:avLst/>
          </a:prstGeom>
        </p:spPr>
      </p:pic>
      <p:pic>
        <p:nvPicPr>
          <p:cNvPr id="10" name="圖形 9" descr="傾卸卡車 以實心填滿">
            <a:extLst>
              <a:ext uri="{FF2B5EF4-FFF2-40B4-BE49-F238E27FC236}">
                <a16:creationId xmlns:a16="http://schemas.microsoft.com/office/drawing/2014/main" id="{F0BF65FB-5399-DF31-2137-9E7FF017EF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80035" y="2378794"/>
            <a:ext cx="1330550" cy="133055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7DC9EF1-38A1-1BC3-277B-04278CCC3E98}"/>
              </a:ext>
            </a:extLst>
          </p:cNvPr>
          <p:cNvSpPr/>
          <p:nvPr/>
        </p:nvSpPr>
        <p:spPr>
          <a:xfrm>
            <a:off x="492826" y="1773798"/>
            <a:ext cx="11375324" cy="448449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29B7B667-C4E0-1726-7519-7A4DBEB77CC2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14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032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A5508-3225-D541-B7A0-EA1927B2D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29DA46DF-BEB1-B805-106C-CA8A3432FD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6D7EFD21-DEBD-081F-8579-17E19DEF3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6845164B-2CF4-70F6-A79B-D14F0F100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2" y="3059761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05.</a:t>
            </a:r>
            <a:r>
              <a:rPr kumimoji="1" lang="zh-TW" altLang="en-US" dirty="0"/>
              <a:t>環境生態與回饋</a:t>
            </a:r>
            <a:endParaRPr kumimoji="1" lang="en-US" altLang="zh-TW" dirty="0"/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040245DA-DE03-5103-C2A7-C6F5D291D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20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D822E4-1504-0BC9-34B2-479E99705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4" y="1037054"/>
            <a:ext cx="4792804" cy="753646"/>
          </a:xfrm>
        </p:spPr>
        <p:txBody>
          <a:bodyPr>
            <a:normAutofit/>
          </a:bodyPr>
          <a:lstStyle/>
          <a:p>
            <a:r>
              <a:rPr lang="zh-TW" altLang="en-US" dirty="0"/>
              <a:t>鳥類棲地保留作法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FC12CB-2691-96EC-619E-A2ED2091A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503" y="1533624"/>
            <a:ext cx="4792804" cy="40914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1800" dirty="0"/>
              <a:t>明確的迴避方式及選擇保留區位的考量因素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A93379-E3F5-9A7E-7ED4-78DD1A947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538" y="2035950"/>
            <a:ext cx="4792804" cy="41789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選址階段避開漢寶地區水鳥密集區及永興地區大杓鷸熱區，降低生態影響。</a:t>
            </a:r>
            <a:endParaRPr lang="en-US" altLang="zh-TW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案場設計採友善配置：浮棚式為主、立柱式平行鳥類飛行動線，降低視覺干擾。</a:t>
            </a:r>
            <a:endParaRPr lang="en-US" altLang="zh-TW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dirty="0"/>
              <a:t>光電集中配置保留大面積水域空間供水鳥利用。</a:t>
            </a:r>
            <a:endParaRPr lang="en-US" altLang="zh-TW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/>
              <a:t>A03 </a:t>
            </a:r>
            <a:r>
              <a:rPr lang="zh-TW" altLang="en-US" sz="1600" dirty="0"/>
              <a:t>區將作為魚塭承租維持現狀經營管理（棲地認養）區域，不進行光電排佈規劃	</a:t>
            </a:r>
            <a:endParaRPr lang="en-US" altLang="zh-TW" sz="1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BEA1812-EDD3-6212-1FB2-7E279BD2DCEE}"/>
              </a:ext>
            </a:extLst>
          </p:cNvPr>
          <p:cNvSpPr txBox="1"/>
          <p:nvPr/>
        </p:nvSpPr>
        <p:spPr>
          <a:xfrm>
            <a:off x="1886247" y="6088799"/>
            <a:ext cx="1595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雁鴨利用點位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F0F8ED0-056D-BE61-9FAF-1CAF8BCF6A10}"/>
              </a:ext>
            </a:extLst>
          </p:cNvPr>
          <p:cNvSpPr txBox="1"/>
          <p:nvPr/>
        </p:nvSpPr>
        <p:spPr>
          <a:xfrm>
            <a:off x="6636603" y="6255936"/>
            <a:ext cx="1595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第一次會議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DD2C175-4A95-644E-9418-BA67EB62B132}"/>
              </a:ext>
            </a:extLst>
          </p:cNvPr>
          <p:cNvSpPr txBox="1"/>
          <p:nvPr/>
        </p:nvSpPr>
        <p:spPr>
          <a:xfrm>
            <a:off x="10740857" y="6214868"/>
            <a:ext cx="1595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第二次會議</a:t>
            </a: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870F013-5641-2773-7DD4-1E45BDD1412E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16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52310F6E-C690-D0D2-9A4A-1F1EB023C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108" y="1037054"/>
            <a:ext cx="6425191" cy="4888355"/>
          </a:xfrm>
          <a:prstGeom prst="rect">
            <a:avLst/>
          </a:prstGeom>
        </p:spPr>
      </p:pic>
      <p:sp>
        <p:nvSpPr>
          <p:cNvPr id="9" name="星形: 五角 8">
            <a:extLst>
              <a:ext uri="{FF2B5EF4-FFF2-40B4-BE49-F238E27FC236}">
                <a16:creationId xmlns:a16="http://schemas.microsoft.com/office/drawing/2014/main" id="{FA7C1B93-6F97-0811-CB88-DF6F68EAA4D8}"/>
              </a:ext>
            </a:extLst>
          </p:cNvPr>
          <p:cNvSpPr/>
          <p:nvPr/>
        </p:nvSpPr>
        <p:spPr>
          <a:xfrm>
            <a:off x="8020560" y="2035950"/>
            <a:ext cx="233076" cy="235071"/>
          </a:xfrm>
          <a:prstGeom prst="star5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9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948B22-9051-E86B-C0B3-971A490516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生態及環境後續維運方針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D167B77-E2EF-5818-2445-AFB41FF77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926" y="1656149"/>
            <a:ext cx="5468972" cy="986151"/>
          </a:xfrm>
        </p:spPr>
        <p:txBody>
          <a:bodyPr>
            <a:normAutofit/>
          </a:bodyPr>
          <a:lstStyle/>
          <a:p>
            <a:r>
              <a:rPr lang="zh-TW" altLang="en-US" sz="1600" b="1" dirty="0"/>
              <a:t>建立「營運期的定期討論平台」，邀請相關利害關係人</a:t>
            </a:r>
            <a:r>
              <a:rPr lang="en-US" altLang="zh-TW" sz="1600" b="1" dirty="0"/>
              <a:t>/</a:t>
            </a:r>
            <a:r>
              <a:rPr lang="zh-TW" altLang="en-US" sz="1600" b="1" dirty="0"/>
              <a:t>單位說明監測成果與進行討論</a:t>
            </a:r>
            <a:endParaRPr lang="en-US" altLang="zh-TW" sz="1600" b="1" dirty="0"/>
          </a:p>
          <a:p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3829D06-3745-BAAB-81EF-9E37EE00F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154" y="5169747"/>
            <a:ext cx="10909072" cy="409148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b="1" dirty="0"/>
              <a:t>成果公開與資訊透明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652E971-FAE8-6C39-18EF-7CCE4F357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52" y="2286794"/>
            <a:ext cx="5799429" cy="295417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F19FF83-0AEE-98EB-AE9F-D2A00F2E8314}"/>
              </a:ext>
            </a:extLst>
          </p:cNvPr>
          <p:cNvSpPr txBox="1"/>
          <p:nvPr/>
        </p:nvSpPr>
        <p:spPr>
          <a:xfrm>
            <a:off x="161926" y="2566112"/>
            <a:ext cx="5739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 kumimoji="0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defRPr>
            </a:lvl1pPr>
          </a:lstStyle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檢視整體環境監測結果、說明因應對策落實情形，對營運階段之生態影響持續檢核與討論改善方向。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邀請對象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：公部門、學術單位、民間團體、開發單位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業者、地主、養殖戶、養殖管理者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運作方式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AutoNum type="circleNumWdWhitePlain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討論頻率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：由開發或營運單位每年召開一次常規討論會議，必要時可召開臨時會議（如發現異常監測結果、突發事件）</a:t>
            </a: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AutoNum type="circleNumWdWhitePlain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討論內容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：環境監測成果報告審查、生態異常狀況通報與討論、承諾事項執行情形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8B65DF6-685E-F9BA-21F4-245F1606F326}"/>
              </a:ext>
            </a:extLst>
          </p:cNvPr>
          <p:cNvSpPr/>
          <p:nvPr/>
        </p:nvSpPr>
        <p:spPr>
          <a:xfrm>
            <a:off x="161926" y="5578895"/>
            <a:ext cx="5934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於公司網站定期公布監測成果、改善作為與會議摘要，以強化社會大眾對開發行為之信任與參與感。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10AAD8F-9E89-73D1-735E-101E41355BC6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17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3577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美工圖案, 兒童藝術, 圖形, 設計 的圖片&#10;&#10;自動產生的描述">
            <a:extLst>
              <a:ext uri="{FF2B5EF4-FFF2-40B4-BE49-F238E27FC236}">
                <a16:creationId xmlns:a16="http://schemas.microsoft.com/office/drawing/2014/main" id="{6475A1A9-5CFC-02CC-9E32-4CBEC4829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036"/>
          <a:stretch/>
        </p:blipFill>
        <p:spPr>
          <a:xfrm>
            <a:off x="1" y="636257"/>
            <a:ext cx="12192000" cy="6221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C715293-7D1B-18C2-DE59-3E3A4A2F1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長期回饋投入，支持地方發展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82E8504-ED76-522F-4B4D-4ABDE8A458F3}"/>
              </a:ext>
            </a:extLst>
          </p:cNvPr>
          <p:cNvSpPr txBox="1">
            <a:spLocks/>
          </p:cNvSpPr>
          <p:nvPr/>
        </p:nvSpPr>
        <p:spPr>
          <a:xfrm>
            <a:off x="1427086" y="1636966"/>
            <a:ext cx="9041217" cy="4851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TW" sz="2000" b="1" dirty="0"/>
              <a:t>【</a:t>
            </a:r>
            <a:r>
              <a:rPr lang="en-US" altLang="zh-TW" sz="1800" b="1" dirty="0"/>
              <a:t>20</a:t>
            </a:r>
            <a:r>
              <a:rPr lang="zh-TW" altLang="en-US" sz="1800" b="1" dirty="0"/>
              <a:t>年電廠營運期間，每年回饋合計預估</a:t>
            </a:r>
            <a:r>
              <a:rPr lang="en-US" altLang="zh-TW" sz="1800" b="1" dirty="0"/>
              <a:t>47</a:t>
            </a:r>
            <a:r>
              <a:rPr lang="zh-TW" altLang="en-US" sz="1800" b="1" dirty="0"/>
              <a:t>萬</a:t>
            </a:r>
            <a:r>
              <a:rPr lang="en-US" altLang="zh-TW" sz="1800" b="1" dirty="0"/>
              <a:t>】</a:t>
            </a:r>
          </a:p>
          <a:p>
            <a:pPr marL="271463" indent="0" algn="just">
              <a:lnSpc>
                <a:spcPct val="150000"/>
              </a:lnSpc>
              <a:spcBef>
                <a:spcPts val="600"/>
              </a:spcBef>
              <a:buNone/>
              <a:tabLst>
                <a:tab pos="271463" algn="l"/>
              </a:tabLst>
            </a:pPr>
            <a:r>
              <a:rPr lang="zh-TW" altLang="en-US" sz="1800" dirty="0"/>
              <a:t>為促進案場所在區域的長期發展與在地共榮，專案團隊將於營運期間持續提撥電協金回饋，用以支持地方政府及非營利團體推動地方發展等項目。</a:t>
            </a:r>
            <a:endParaRPr lang="en-US" altLang="zh-TW" sz="1800" dirty="0"/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縣府：</a:t>
            </a:r>
            <a:r>
              <a:rPr lang="en-US" altLang="zh-TW" sz="1800" dirty="0"/>
              <a:t>5</a:t>
            </a:r>
            <a:r>
              <a:rPr lang="zh-TW" altLang="en-US" sz="1800" dirty="0"/>
              <a:t>萬</a:t>
            </a:r>
            <a:r>
              <a:rPr lang="en-US" altLang="zh-TW" sz="1800" dirty="0"/>
              <a:t>/</a:t>
            </a:r>
            <a:r>
              <a:rPr lang="zh-TW" altLang="en-US" sz="1800" dirty="0"/>
              <a:t>年</a:t>
            </a:r>
            <a:endParaRPr lang="en-US" altLang="zh-TW" sz="1800" dirty="0"/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鄉公所：</a:t>
            </a:r>
            <a:r>
              <a:rPr lang="en-US" altLang="zh-TW" sz="1800" dirty="0"/>
              <a:t>28</a:t>
            </a:r>
            <a:r>
              <a:rPr lang="zh-TW" altLang="en-US" sz="1800" dirty="0"/>
              <a:t>萬</a:t>
            </a:r>
            <a:r>
              <a:rPr lang="en-US" altLang="zh-TW" sz="1800" dirty="0"/>
              <a:t>/</a:t>
            </a:r>
            <a:r>
              <a:rPr lang="zh-TW" altLang="en-US" sz="1800" dirty="0"/>
              <a:t>年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另外提撥專案補助：</a:t>
            </a:r>
            <a:r>
              <a:rPr lang="en-US" altLang="zh-TW" sz="1800" dirty="0"/>
              <a:t>14</a:t>
            </a:r>
            <a:r>
              <a:rPr lang="zh-TW" altLang="en-US" sz="1800" dirty="0"/>
              <a:t>萬</a:t>
            </a:r>
            <a:r>
              <a:rPr lang="en-US" altLang="zh-TW" sz="1800" dirty="0"/>
              <a:t>/</a:t>
            </a:r>
            <a:r>
              <a:rPr lang="zh-TW" altLang="en-US" sz="1800" dirty="0"/>
              <a:t>年，供地方上相關非營利團體</a:t>
            </a:r>
            <a:r>
              <a:rPr lang="en-US" altLang="zh-TW" sz="1800" dirty="0"/>
              <a:t>(</a:t>
            </a:r>
            <a:r>
              <a:rPr lang="zh-TW" altLang="en-US" sz="1800" dirty="0"/>
              <a:t>社區發展協會、農漁會、公益團體等</a:t>
            </a:r>
            <a:r>
              <a:rPr lang="en-US" altLang="zh-TW" sz="1800" dirty="0"/>
              <a:t>)</a:t>
            </a:r>
            <a:r>
              <a:rPr lang="zh-TW" altLang="en-US" sz="1800" dirty="0"/>
              <a:t>提出補助計畫申請。</a:t>
            </a:r>
            <a:endParaRPr lang="en-US" altLang="zh-TW" sz="1800" dirty="0"/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營預期預估回饋總額</a:t>
            </a:r>
            <a:r>
              <a:rPr lang="en-US" altLang="zh-TW" sz="1800" dirty="0"/>
              <a:t>940</a:t>
            </a:r>
            <a:r>
              <a:rPr lang="zh-TW" altLang="en-US" sz="1800" dirty="0"/>
              <a:t>萬元。</a:t>
            </a:r>
            <a:endParaRPr lang="en-US" altLang="zh-TW" sz="1800" dirty="0"/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1800" dirty="0"/>
              <a:t>聚焦：案場所在村莊、長者關懷、社區共榮、永續發展、學童教育與綠能教學推廣。</a:t>
            </a:r>
            <a:endParaRPr lang="en-US" altLang="zh-TW" sz="1800" dirty="0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811740C2-D807-0B23-3177-254B989262FB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18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862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AE9D-C174-4DDB-09F7-CBEF3AC88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13E019E-61F4-4813-6BEF-2042D5FDB9FE}"/>
              </a:ext>
            </a:extLst>
          </p:cNvPr>
          <p:cNvSpPr txBox="1"/>
          <p:nvPr/>
        </p:nvSpPr>
        <p:spPr>
          <a:xfrm>
            <a:off x="4191000" y="3003550"/>
            <a:ext cx="27494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chemeClr val="bg1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感謝聆聽</a:t>
            </a:r>
            <a:endParaRPr lang="en-US" altLang="zh-TW" sz="5000" dirty="0">
              <a:solidFill>
                <a:schemeClr val="bg1"/>
              </a:solidFill>
              <a:latin typeface="Noto Sans TC" panose="020B0200000000000000" pitchFamily="34" charset="-120"/>
              <a:ea typeface="Noto Sans TC" panose="020B0200000000000000" pitchFamily="34" charset="-120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THANK YOU</a:t>
            </a:r>
            <a:endParaRPr lang="zh-TW" altLang="en-US" sz="2800" dirty="0">
              <a:solidFill>
                <a:schemeClr val="bg1"/>
              </a:solidFill>
              <a:latin typeface="Noto Sans TC" panose="020B0200000000000000" pitchFamily="34" charset="-120"/>
              <a:ea typeface="Noto Sans TC" panose="020B02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491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6465CC9-217C-7AF6-36A0-055643FBB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2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23E6754-0D28-D382-E5EE-AA2CA4DD1B2A}"/>
              </a:ext>
            </a:extLst>
          </p:cNvPr>
          <p:cNvSpPr txBox="1"/>
          <p:nvPr/>
        </p:nvSpPr>
        <p:spPr>
          <a:xfrm>
            <a:off x="6337300" y="850902"/>
            <a:ext cx="4649968" cy="56133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01.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公司介紹</a:t>
            </a:r>
            <a:endParaRPr lang="en-US" altLang="zh-TW" sz="3600" b="1" dirty="0">
              <a:solidFill>
                <a:srgbClr val="17007C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02.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計畫緣起及目的</a:t>
            </a:r>
            <a:endParaRPr lang="en-US" altLang="zh-TW" sz="2400" b="1" dirty="0">
              <a:solidFill>
                <a:srgbClr val="17007C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03.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基地位置概要</a:t>
            </a:r>
            <a:endParaRPr lang="en-US" altLang="zh-TW" sz="2400" b="1" dirty="0">
              <a:solidFill>
                <a:srgbClr val="17007C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04.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案場規劃及期程</a:t>
            </a:r>
            <a:endParaRPr lang="en-US" altLang="zh-TW" sz="2400" b="1" dirty="0">
              <a:solidFill>
                <a:srgbClr val="17007C"/>
              </a:solidFill>
              <a:latin typeface="Microsoft Sans Serif" panose="020B0604020202020204" pitchFamily="34" charset="0"/>
              <a:ea typeface="Noto Sans TC" panose="020B0200000000000000" pitchFamily="34" charset="-120"/>
              <a:cs typeface="Microsoft Sans Serif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05.</a:t>
            </a:r>
            <a:r>
              <a:rPr lang="zh-TW" altLang="en-US" sz="4800" b="1" dirty="0">
                <a:solidFill>
                  <a:srgbClr val="167BD9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zh-TW" altLang="en-US" sz="2400" b="1" dirty="0">
                <a:solidFill>
                  <a:srgbClr val="17007C"/>
                </a:solidFill>
                <a:latin typeface="Microsoft Sans Serif" panose="020B0604020202020204" pitchFamily="34" charset="0"/>
                <a:ea typeface="Noto Sans TC" panose="020B0200000000000000" pitchFamily="34" charset="-120"/>
                <a:cs typeface="Microsoft Sans Serif" panose="020B0604020202020204" pitchFamily="34" charset="0"/>
              </a:rPr>
              <a:t>環境生態與回饋</a:t>
            </a:r>
            <a:endParaRPr lang="en-US" altLang="zh-TW" sz="2400" b="1" dirty="0">
              <a:solidFill>
                <a:srgbClr val="17007C"/>
              </a:solidFill>
              <a:latin typeface="Microsoft Sans Serif" panose="020B0604020202020204" pitchFamily="34" charset="0"/>
              <a:ea typeface="Noto Sans TC" panose="020B0200000000000000" pitchFamily="34" charset="-120"/>
              <a:cs typeface="Microsoft Sans Serif" panose="020B0604020202020204" pitchFamily="34" charset="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9A037727-3B79-6982-E74F-C9F5090397EC}"/>
              </a:ext>
            </a:extLst>
          </p:cNvPr>
          <p:cNvCxnSpPr/>
          <p:nvPr/>
        </p:nvCxnSpPr>
        <p:spPr>
          <a:xfrm>
            <a:off x="6337299" y="2962275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AABA76DF-E946-C5E5-1A66-005785209FCB}"/>
              </a:ext>
            </a:extLst>
          </p:cNvPr>
          <p:cNvCxnSpPr/>
          <p:nvPr/>
        </p:nvCxnSpPr>
        <p:spPr>
          <a:xfrm>
            <a:off x="6337299" y="4078817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E3CD44D-0CA9-1DBA-FF69-BA84E196BDC0}"/>
              </a:ext>
            </a:extLst>
          </p:cNvPr>
          <p:cNvCxnSpPr/>
          <p:nvPr/>
        </p:nvCxnSpPr>
        <p:spPr>
          <a:xfrm>
            <a:off x="6337300" y="5149850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28C4E841-FB30-763A-3262-0B983B73FA4A}"/>
              </a:ext>
            </a:extLst>
          </p:cNvPr>
          <p:cNvCxnSpPr/>
          <p:nvPr/>
        </p:nvCxnSpPr>
        <p:spPr>
          <a:xfrm>
            <a:off x="6337298" y="1895475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7B389F2-4CDD-1D19-086D-3777CA3C0022}"/>
              </a:ext>
            </a:extLst>
          </p:cNvPr>
          <p:cNvCxnSpPr/>
          <p:nvPr/>
        </p:nvCxnSpPr>
        <p:spPr>
          <a:xfrm>
            <a:off x="6337297" y="6216650"/>
            <a:ext cx="445346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13B37C29-DC92-AD80-B051-EA5F881DFEAE}"/>
              </a:ext>
            </a:extLst>
          </p:cNvPr>
          <p:cNvSpPr/>
          <p:nvPr/>
        </p:nvSpPr>
        <p:spPr>
          <a:xfrm>
            <a:off x="10858500" y="2809875"/>
            <a:ext cx="1143000" cy="3654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707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FD16D-8D7A-D42B-2D87-E3957255C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AA6D353A-D3C1-018D-2DCC-11AE894B48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7D91DB81-C091-DFFE-B38F-B692C8A25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A96584B-ADA5-9BB5-5B9B-6C3FE747C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719" y="3212161"/>
            <a:ext cx="7277096" cy="1923012"/>
          </a:xfrm>
        </p:spPr>
        <p:txBody>
          <a:bodyPr/>
          <a:lstStyle/>
          <a:p>
            <a:r>
              <a:rPr kumimoji="1" lang="zh-TW" altLang="en-US" dirty="0"/>
              <a:t>Ｑ＆Ａ</a:t>
            </a:r>
            <a:endParaRPr kumimoji="1" lang="en-US" altLang="zh-TW" dirty="0"/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FA95441E-08C2-F2CD-8FAC-0BEDD089F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20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199004-4C98-91C4-E3E0-08A15F4066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太陽光電模組清洗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81495D4-C367-603B-00A3-338167FFC4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446" y="1592320"/>
            <a:ext cx="10836470" cy="36733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2000" dirty="0"/>
              <a:t>    太陽光電系統模組表面為玻璃，設置採傾斜式設計，所以下雨時就具有自我清潔效果，能帶走玻璃上的灰塵與鳥屎等髒汙，不使用清潔藥劑，以保養殖環境穩定及生態保護。</a:t>
            </a:r>
            <a:endParaRPr lang="en-US" altLang="zh-TW" sz="2000" dirty="0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2000" dirty="0"/>
              <a:t>    </a:t>
            </a:r>
            <a:r>
              <a:rPr lang="zh-TW" altLang="en-US" sz="2000" b="1" dirty="0"/>
              <a:t>平時太陽光電模組使用清水</a:t>
            </a:r>
            <a:r>
              <a:rPr lang="en-US" altLang="zh-TW" sz="2000" dirty="0"/>
              <a:t>(</a:t>
            </a:r>
            <a:r>
              <a:rPr lang="zh-TW" altLang="en-US" sz="2000" dirty="0"/>
              <a:t>高壓水柱</a:t>
            </a:r>
            <a:r>
              <a:rPr lang="en-US" altLang="zh-TW" sz="2000" dirty="0"/>
              <a:t>)</a:t>
            </a:r>
            <a:r>
              <a:rPr lang="zh-TW" altLang="en-US" sz="2000" dirty="0"/>
              <a:t>與長桿拖把等工具清洗，就能輕易的清洗乾淨，頻率約一年</a:t>
            </a:r>
            <a:r>
              <a:rPr lang="en-US" altLang="zh-TW" sz="2000" dirty="0"/>
              <a:t>2~4</a:t>
            </a:r>
            <a:r>
              <a:rPr lang="zh-TW" altLang="en-US" sz="2000" dirty="0"/>
              <a:t>次。</a:t>
            </a:r>
          </a:p>
        </p:txBody>
      </p:sp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A3DB7DCD-0AFF-5B5E-7C47-DA5DF832ED98}"/>
              </a:ext>
            </a:extLst>
          </p:cNvPr>
          <p:cNvSpPr txBox="1">
            <a:spLocks/>
          </p:cNvSpPr>
          <p:nvPr/>
        </p:nvSpPr>
        <p:spPr>
          <a:xfrm>
            <a:off x="672057" y="1348521"/>
            <a:ext cx="3535915" cy="47166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TW" sz="20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DDC9A2F-7ECC-4CC0-5A57-B65B200C4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728" y="3428996"/>
            <a:ext cx="4390224" cy="319642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6E5772C-B4C3-0982-BA55-62A337C7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378" y="3428996"/>
            <a:ext cx="2618306" cy="3196427"/>
          </a:xfrm>
          <a:prstGeom prst="rect">
            <a:avLst/>
          </a:prstGeom>
        </p:spPr>
      </p:pic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AD596630-E493-7905-A323-CE12997F6EDD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21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5386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C7FB5-74FC-590C-D4F7-CACF448C1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標題 1">
            <a:extLst>
              <a:ext uri="{FF2B5EF4-FFF2-40B4-BE49-F238E27FC236}">
                <a16:creationId xmlns:a16="http://schemas.microsoft.com/office/drawing/2014/main" id="{28B4EDE0-DC1E-47C6-4C38-1639399FA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3" y="1037053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廢光電板回收機制</a:t>
            </a:r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4697F21E-F31C-F3C9-D0F6-47AA4A2A4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64" y="1595047"/>
            <a:ext cx="5093678" cy="484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內容版面配置區 12">
            <a:extLst>
              <a:ext uri="{FF2B5EF4-FFF2-40B4-BE49-F238E27FC236}">
                <a16:creationId xmlns:a16="http://schemas.microsoft.com/office/drawing/2014/main" id="{655E6A9B-C074-1A8B-AB80-4FE56B4A01C4}"/>
              </a:ext>
            </a:extLst>
          </p:cNvPr>
          <p:cNvSpPr txBox="1">
            <a:spLocks/>
          </p:cNvSpPr>
          <p:nvPr/>
        </p:nvSpPr>
        <p:spPr>
          <a:xfrm>
            <a:off x="6221359" y="1692042"/>
            <a:ext cx="5400137" cy="4654800"/>
          </a:xfrm>
          <a:prstGeom prst="rect">
            <a:avLst/>
          </a:prstGeom>
          <a:noFill/>
          <a:ln w="38100">
            <a:solidFill>
              <a:srgbClr val="81C878"/>
            </a:solidFill>
            <a:prstDash val="sys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2000" b="1" dirty="0">
                <a:latin typeface="Noto Sans TC" panose="020B0200000000000000" pitchFamily="34" charset="-120"/>
                <a:ea typeface="Noto Sans TC" panose="020B0200000000000000" pitchFamily="34" charset="-120"/>
              </a:rPr>
              <a:t>          太陽光電模組有</a:t>
            </a:r>
            <a:r>
              <a:rPr lang="zh-TW" altLang="en-US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回收機制，並規               範設置者預繳交模組回收費用（</a:t>
            </a:r>
            <a:r>
              <a:rPr lang="en-US" altLang="zh-TW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1,000</a:t>
            </a:r>
            <a:r>
              <a:rPr lang="zh-TW" altLang="en-US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元</a:t>
            </a:r>
            <a:r>
              <a:rPr lang="en-US" altLang="zh-TW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/</a:t>
            </a:r>
            <a:r>
              <a:rPr lang="zh-TW" altLang="en-US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瓩）</a:t>
            </a:r>
            <a:r>
              <a:rPr lang="zh-TW" altLang="en-US" sz="2000" b="1" dirty="0">
                <a:latin typeface="Noto Sans TC" panose="020B0200000000000000" pitchFamily="34" charset="-120"/>
                <a:ea typeface="Noto Sans TC" panose="020B0200000000000000" pitchFamily="34" charset="-120"/>
              </a:rPr>
              <a:t>，納入環保署成立之模組回收基金，再委由專業處理機構負責進行回收與利用。且</a:t>
            </a:r>
            <a:r>
              <a:rPr lang="zh-TW" altLang="en-US" sz="2000" b="1" u="sng" dirty="0">
                <a:solidFill>
                  <a:srgbClr val="FF0000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每片模組都有編號及列管</a:t>
            </a:r>
            <a:r>
              <a:rPr lang="zh-TW" altLang="en-US" sz="2000" b="1" dirty="0">
                <a:latin typeface="Noto Sans TC" panose="020B0200000000000000" pitchFamily="34" charset="-120"/>
                <a:ea typeface="Noto Sans TC" panose="020B0200000000000000" pitchFamily="34" charset="-120"/>
              </a:rPr>
              <a:t>，當光電業者或案場所有權人需要排除廢棄模組時，可撥打環保署模組回收諮詢專線，即有專人協助清運。此外政府、學術單位和民間單位持續開發再利用技術，將</a:t>
            </a:r>
            <a:r>
              <a:rPr lang="zh-TW" altLang="en-US" sz="2000" b="1" u="sng" dirty="0">
                <a:latin typeface="Noto Sans TC" panose="020B0200000000000000" pitchFamily="34" charset="-120"/>
                <a:ea typeface="Noto Sans TC" panose="020B0200000000000000" pitchFamily="34" charset="-120"/>
              </a:rPr>
              <a:t>模組破碎分離之玻璃、金屬、塑膠等，以高值化處理技術提高回收率及其效益</a:t>
            </a:r>
            <a:r>
              <a:rPr lang="zh-TW" altLang="en-US" sz="2000" b="1" dirty="0">
                <a:latin typeface="Noto Sans TC" panose="020B0200000000000000" pitchFamily="34" charset="-120"/>
                <a:ea typeface="Noto Sans TC" panose="020B0200000000000000" pitchFamily="34" charset="-120"/>
              </a:rPr>
              <a:t>。</a:t>
            </a:r>
            <a:endParaRPr lang="en-US" altLang="zh-TW" sz="2000" b="1" dirty="0">
              <a:latin typeface="Noto Sans TC" panose="020B0200000000000000" pitchFamily="34" charset="-120"/>
              <a:ea typeface="Noto Sans TC" panose="020B02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CA57A7-D96F-53AE-CC0E-B07AB5F41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103" y="1724736"/>
            <a:ext cx="567885" cy="503400"/>
          </a:xfrm>
          <a:prstGeom prst="rect">
            <a:avLst/>
          </a:prstGeom>
        </p:spPr>
      </p:pic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9F2FF6BD-C034-BFED-03CE-76F10170D13D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22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5012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E1935-EE53-10B6-06B1-75635C588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標題 1">
            <a:extLst>
              <a:ext uri="{FF2B5EF4-FFF2-40B4-BE49-F238E27FC236}">
                <a16:creationId xmlns:a16="http://schemas.microsoft.com/office/drawing/2014/main" id="{FDE70D81-10DB-2F0A-25CD-5AE4B0E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970" y="978532"/>
            <a:ext cx="9614897" cy="1115989"/>
          </a:xfrm>
        </p:spPr>
        <p:txBody>
          <a:bodyPr/>
          <a:lstStyle/>
          <a:p>
            <a:r>
              <a:rPr kumimoji="1" lang="zh-TW" altLang="en-US" dirty="0"/>
              <a:t> 太陽能板相關疑慮</a:t>
            </a:r>
          </a:p>
        </p:txBody>
      </p:sp>
      <p:pic>
        <p:nvPicPr>
          <p:cNvPr id="1026" name="Picture 2" descr="未提供相片說明。">
            <a:extLst>
              <a:ext uri="{FF2B5EF4-FFF2-40B4-BE49-F238E27FC236}">
                <a16:creationId xmlns:a16="http://schemas.microsoft.com/office/drawing/2014/main" id="{DA0F5272-E941-2611-82B9-00ECB48A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49" y="1634033"/>
            <a:ext cx="49149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未提供相片說明。">
            <a:extLst>
              <a:ext uri="{FF2B5EF4-FFF2-40B4-BE49-F238E27FC236}">
                <a16:creationId xmlns:a16="http://schemas.microsoft.com/office/drawing/2014/main" id="{FE99A991-E9E1-155B-58C9-3F3E9870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34033"/>
            <a:ext cx="4914901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565EFBA0-40CC-DCF6-204C-E1B97C208CB6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23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0334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9E762-ED2A-69C5-C951-5FCDBC90C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Ｑ</a:t>
            </a:r>
            <a:r>
              <a:rPr lang="en-US" altLang="zh-TW" dirty="0"/>
              <a:t>. </a:t>
            </a:r>
            <a:r>
              <a:rPr lang="zh-TW" altLang="en-US" dirty="0"/>
              <a:t>太陽能板會導致溫度上升嗎</a:t>
            </a:r>
            <a:r>
              <a:rPr lang="en-US" altLang="zh-TW" dirty="0"/>
              <a:t>?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14DFEE4-C9CA-63E2-5A4C-4E88736FF7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0504" y="1526571"/>
            <a:ext cx="5192076" cy="3673357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FF0000"/>
                </a:solidFill>
              </a:rPr>
              <a:t>A. </a:t>
            </a:r>
            <a:r>
              <a:rPr lang="zh-TW" altLang="en-US" sz="2800" b="1" dirty="0">
                <a:solidFill>
                  <a:srgbClr val="FF0000"/>
                </a:solidFill>
              </a:rPr>
              <a:t>不會</a:t>
            </a:r>
            <a:endParaRPr lang="en-US" altLang="zh-TW" sz="1600" dirty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依工研院實地案場量測數據顯示，光電案場溫度約在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1800" b="0" i="0" dirty="0">
                <a:effectLst/>
                <a:latin typeface="Arial" panose="020B0604020202020204" pitchFamily="34" charset="0"/>
              </a:rPr>
              <a:t>℃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~32</a:t>
            </a:r>
            <a:r>
              <a:rPr lang="zh-TW" altLang="en-US" sz="1800" b="0" i="0" dirty="0">
                <a:effectLst/>
                <a:latin typeface="Arial" panose="020B0604020202020204" pitchFamily="34" charset="0"/>
              </a:rPr>
              <a:t>℃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，反而聚落溫度約在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  <a:r>
              <a:rPr lang="zh-TW" altLang="en-US" sz="1800" b="0" i="0" dirty="0">
                <a:effectLst/>
                <a:latin typeface="Arial" panose="020B0604020202020204" pitchFamily="34" charset="0"/>
              </a:rPr>
              <a:t>℃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左右，光電案場的溫度比聚落低約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1-2</a:t>
            </a:r>
            <a:r>
              <a:rPr lang="zh-TW" altLang="en-US" sz="1800" b="0" i="0" dirty="0">
                <a:effectLst/>
                <a:latin typeface="Arial" panose="020B0604020202020204" pitchFamily="34" charset="0"/>
              </a:rPr>
              <a:t>℃</a:t>
            </a:r>
            <a:r>
              <a:rPr lang="zh-TW" altLang="en-US" sz="18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，由此可見，光電案場對周邊環境的氣溫影響不大。</a:t>
            </a:r>
            <a:endParaRPr lang="en-US" altLang="zh-TW" sz="1800" b="1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7" name="內容版面配置區 3">
            <a:extLst>
              <a:ext uri="{FF2B5EF4-FFF2-40B4-BE49-F238E27FC236}">
                <a16:creationId xmlns:a16="http://schemas.microsoft.com/office/drawing/2014/main" id="{BDA10BC1-715F-FE58-7852-9A5BBF81C47B}"/>
              </a:ext>
            </a:extLst>
          </p:cNvPr>
          <p:cNvSpPr txBox="1">
            <a:spLocks/>
          </p:cNvSpPr>
          <p:nvPr/>
        </p:nvSpPr>
        <p:spPr>
          <a:xfrm>
            <a:off x="1774915" y="3455247"/>
            <a:ext cx="4227335" cy="310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016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65225" indent="-2508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altLang="zh-TW" sz="1800" b="1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B37B704-7205-279E-086B-0C3F88CB5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52" y="1658072"/>
            <a:ext cx="6177398" cy="472272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5679DEC-CC5E-114F-2EA3-F127E363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4" y="4231749"/>
            <a:ext cx="4709576" cy="26262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5E9E689D-D19E-ADD5-86AB-59816AA7177A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24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207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286A7-D0FB-30EF-9636-0576C9DA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B60E11-EDCB-7509-B6FD-F80A1BC9A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Ｑ</a:t>
            </a:r>
            <a:r>
              <a:rPr lang="en-US" altLang="zh-TW" dirty="0"/>
              <a:t>. </a:t>
            </a:r>
            <a:r>
              <a:rPr lang="zh-TW" altLang="en-US" dirty="0"/>
              <a:t>甚麼是地工織物</a:t>
            </a:r>
            <a:r>
              <a:rPr lang="en-US" altLang="zh-TW" dirty="0"/>
              <a:t>?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54349A1-E372-401B-C286-7E840C9317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0504" y="1526571"/>
            <a:ext cx="5192076" cy="3673357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FF0000"/>
                </a:solidFill>
              </a:rPr>
              <a:t>A. </a:t>
            </a:r>
            <a:endParaRPr lang="zh-TW" altLang="en-US" dirty="0"/>
          </a:p>
        </p:txBody>
      </p:sp>
      <p:sp>
        <p:nvSpPr>
          <p:cNvPr id="7" name="內容版面配置區 3">
            <a:extLst>
              <a:ext uri="{FF2B5EF4-FFF2-40B4-BE49-F238E27FC236}">
                <a16:creationId xmlns:a16="http://schemas.microsoft.com/office/drawing/2014/main" id="{E64BA842-9937-75E8-B66F-4FC4039B1B9E}"/>
              </a:ext>
            </a:extLst>
          </p:cNvPr>
          <p:cNvSpPr txBox="1">
            <a:spLocks/>
          </p:cNvSpPr>
          <p:nvPr/>
        </p:nvSpPr>
        <p:spPr>
          <a:xfrm>
            <a:off x="1774915" y="3455247"/>
            <a:ext cx="4227335" cy="310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01688" indent="-344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65225" indent="-2508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altLang="zh-TW" sz="1800" b="1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810654B-54BE-1360-D562-01D76E5AB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674" y="2016088"/>
            <a:ext cx="4227334" cy="422733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914F891-87D9-A0C6-4800-CC4ADDBEE041}"/>
              </a:ext>
            </a:extLst>
          </p:cNvPr>
          <p:cNvSpPr txBox="1"/>
          <p:nvPr/>
        </p:nvSpPr>
        <p:spPr>
          <a:xfrm>
            <a:off x="5516008" y="1644331"/>
            <a:ext cx="6096000" cy="4970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產品特性：</a:t>
            </a:r>
            <a:b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16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地工織物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地工織布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係一種採用聚合物纖維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PP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PET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為原料，利用平織及針織等不同的織造方法所製成，具有孔隙的平面狀材料。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地工織布抗拉強度高，延伸率低，可符合設計之強度要求。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耐候性佳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，對紫外線、化學及生物等環境侵蝕均具良好之抵抗性。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材質柔韌，便於施工。</a:t>
            </a:r>
            <a:endParaRPr lang="en-US" altLang="zh-TW" sz="16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fontAlgn="base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工法應用：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加勁擋土牆回填土與排水級配之隔離層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適用於道路鋪面及地盤改良，可減少不均勻沉陷及龜裂，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縫製成的袋體可應用於</a:t>
            </a:r>
            <a:r>
              <a:rPr lang="zh-TW" altLang="en-US" sz="16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一般護岸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、擋土牆、河岸與野溪整治及養灘定砂等工程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汙水過濾工程</a:t>
            </a:r>
            <a:r>
              <a:rPr lang="en-US" altLang="zh-TW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於鐵道工程中鋪設透水織布，可提升乘載力</a:t>
            </a:r>
            <a:r>
              <a:rPr lang="zh-TW" altLang="en-US" sz="16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避免基礎產生不均勻沉陷</a:t>
            </a:r>
            <a:r>
              <a:rPr lang="zh-TW" altLang="en-US" sz="16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，並兼具隔離及透水功能</a:t>
            </a:r>
            <a:r>
              <a:rPr lang="zh-TW" altLang="en-US" sz="1600" b="0" i="0" dirty="0">
                <a:solidFill>
                  <a:srgbClr val="3399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b="0" i="0" dirty="0">
              <a:solidFill>
                <a:srgbClr val="4A4E5C"/>
              </a:solidFill>
              <a:effectLst/>
              <a:latin typeface="Lato" panose="020F0502020204030204" pitchFamily="34" charset="0"/>
            </a:endParaRPr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E59FA36F-638D-7F46-CE79-D98A50B2E1C6}"/>
              </a:ext>
            </a:extLst>
          </p:cNvPr>
          <p:cNvSpPr txBox="1">
            <a:spLocks/>
          </p:cNvSpPr>
          <p:nvPr/>
        </p:nvSpPr>
        <p:spPr>
          <a:xfrm>
            <a:off x="11868281" y="6616181"/>
            <a:ext cx="39592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25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261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3A6BB-BBA5-E5DB-7E05-BB82F6F35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689FF35-A6AD-C64C-D280-D68886ECFCC0}"/>
              </a:ext>
            </a:extLst>
          </p:cNvPr>
          <p:cNvSpPr txBox="1"/>
          <p:nvPr/>
        </p:nvSpPr>
        <p:spPr>
          <a:xfrm>
            <a:off x="4191000" y="3003550"/>
            <a:ext cx="27494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chemeClr val="bg1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感謝聆聽</a:t>
            </a:r>
            <a:endParaRPr lang="en-US" altLang="zh-TW" sz="5000" dirty="0">
              <a:solidFill>
                <a:schemeClr val="bg1"/>
              </a:solidFill>
              <a:latin typeface="Noto Sans TC" panose="020B0200000000000000" pitchFamily="34" charset="-120"/>
              <a:ea typeface="Noto Sans TC" panose="020B0200000000000000" pitchFamily="34" charset="-120"/>
            </a:endParaRPr>
          </a:p>
          <a:p>
            <a:pPr algn="ctr"/>
            <a:r>
              <a:rPr lang="en-US" altLang="zh-TW" sz="2800" dirty="0">
                <a:solidFill>
                  <a:schemeClr val="bg1"/>
                </a:solidFill>
                <a:latin typeface="Noto Sans TC" panose="020B0200000000000000" pitchFamily="34" charset="-120"/>
                <a:ea typeface="Noto Sans TC" panose="020B0200000000000000" pitchFamily="34" charset="-120"/>
              </a:rPr>
              <a:t>THANK YOU</a:t>
            </a:r>
            <a:endParaRPr lang="zh-TW" altLang="en-US" sz="2800" dirty="0">
              <a:solidFill>
                <a:schemeClr val="bg1"/>
              </a:solidFill>
              <a:latin typeface="Noto Sans TC" panose="020B0200000000000000" pitchFamily="34" charset="-120"/>
              <a:ea typeface="Noto Sans TC" panose="020B02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432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E90C4-F162-749A-5C41-29A44E93E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A207A291-E805-F799-295E-B45C12E3DA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A47DA1C8-4F57-B465-D82E-74CC3B505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C66645D-7765-C38A-D0E0-438E7A434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90" y="2755621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01.</a:t>
            </a:r>
            <a:r>
              <a:rPr kumimoji="1" lang="zh-TW" altLang="en-US" dirty="0"/>
              <a:t>公司介紹</a:t>
            </a:r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E81EA441-7FFC-32E0-DAD4-BDEDC2B6E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DD3BE-C91A-7D5E-C1D4-71FBF2463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A35EF7-700D-9DDD-FD50-8A5078F60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129" y="897354"/>
            <a:ext cx="11330914" cy="14974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kumimoji="1" lang="zh-TW" altLang="en-US" dirty="0"/>
              <a:t>關於勻登綠能股份有限公司</a:t>
            </a:r>
            <a:br>
              <a:rPr kumimoji="1" lang="en-US" altLang="zh-TW" dirty="0"/>
            </a:br>
            <a:r>
              <a:rPr kumimoji="1" lang="zh-TW" altLang="en-US" sz="2000" dirty="0">
                <a:solidFill>
                  <a:schemeClr val="bg2">
                    <a:lumMod val="50000"/>
                  </a:schemeClr>
                </a:solidFill>
              </a:rPr>
              <a:t>勻登綠能為</a:t>
            </a:r>
            <a:r>
              <a:rPr kumimoji="1" lang="zh-TW" altLang="en-US" sz="2000" u="sng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kumimoji="1" lang="zh-TW" altLang="en-US" sz="2000" b="1" u="sng" dirty="0">
                <a:solidFill>
                  <a:schemeClr val="bg2">
                    <a:lumMod val="50000"/>
                  </a:schemeClr>
                </a:solidFill>
              </a:rPr>
              <a:t>泓德能源科技股份有限公司 </a:t>
            </a:r>
            <a:r>
              <a:rPr kumimoji="1" lang="zh-TW" altLang="en-US" sz="2000" dirty="0">
                <a:solidFill>
                  <a:schemeClr val="bg2">
                    <a:lumMod val="50000"/>
                  </a:schemeClr>
                </a:solidFill>
              </a:rPr>
              <a:t>所投資公司，主要負責於彰化縣芳苑鄉內的案場開發、系統規劃設計、電廠興建設置以及</a:t>
            </a:r>
            <a:r>
              <a:rPr kumimoji="1" lang="en-US" altLang="zh-TW" sz="2000" dirty="0">
                <a:solidFill>
                  <a:schemeClr val="bg2">
                    <a:lumMod val="50000"/>
                  </a:schemeClr>
                </a:solidFill>
              </a:rPr>
              <a:t>20</a:t>
            </a:r>
            <a:r>
              <a:rPr kumimoji="1" lang="zh-TW" altLang="en-US" sz="2000" dirty="0">
                <a:solidFill>
                  <a:schemeClr val="bg2">
                    <a:lumMod val="50000"/>
                  </a:schemeClr>
                </a:solidFill>
              </a:rPr>
              <a:t>年的維運管理，有大型案漁電共生及升壓站開發建置經驗。</a:t>
            </a:r>
            <a:br>
              <a:rPr lang="zh-TW" altLang="en-US" sz="2000" dirty="0">
                <a:latin typeface="Noto Sans TC" panose="020B0200000000000000" pitchFamily="34" charset="-120"/>
                <a:ea typeface="Noto Sans TC" panose="020B0200000000000000" pitchFamily="34" charset="-120"/>
              </a:rPr>
            </a:br>
            <a:endParaRPr kumimoji="1"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8D13412-D554-D662-B2BC-0F9F1CAA8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13" name="圖片 1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67BA104E-7A24-992C-5660-E869883AB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BA6B633E-988C-6A48-532E-D29830895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469993"/>
              </p:ext>
            </p:extLst>
          </p:nvPr>
        </p:nvGraphicFramePr>
        <p:xfrm>
          <a:off x="590129" y="2634397"/>
          <a:ext cx="3222092" cy="3924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202">
                  <a:extLst>
                    <a:ext uri="{9D8B030D-6E8A-4147-A177-3AD203B41FA5}">
                      <a16:colId xmlns:a16="http://schemas.microsoft.com/office/drawing/2014/main" val="3600807145"/>
                    </a:ext>
                  </a:extLst>
                </a:gridCol>
                <a:gridCol w="1993890">
                  <a:extLst>
                    <a:ext uri="{9D8B030D-6E8A-4147-A177-3AD203B41FA5}">
                      <a16:colId xmlns:a16="http://schemas.microsoft.com/office/drawing/2014/main" val="759146962"/>
                    </a:ext>
                  </a:extLst>
                </a:gridCol>
              </a:tblGrid>
              <a:tr h="4781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項　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內　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789327"/>
                  </a:ext>
                </a:extLst>
              </a:tr>
              <a:tr h="6988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公司名稱</a:t>
                      </a:r>
                      <a:endParaRPr lang="en-US" altLang="zh-TW" sz="1600" b="0" dirty="0">
                        <a:latin typeface="Noto Sans TC" panose="020B0200000000000000" pitchFamily="34" charset="-120"/>
                        <a:ea typeface="Noto Sans TC" panose="020B02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勻登綠能</a:t>
                      </a:r>
                      <a:b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</a:b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股份有限公司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866749"/>
                  </a:ext>
                </a:extLst>
              </a:tr>
              <a:tr h="64211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負責人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黃家甄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67720"/>
                  </a:ext>
                </a:extLst>
              </a:tr>
              <a:tr h="64211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資本總額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1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億</a:t>
                      </a:r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4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千</a:t>
                      </a:r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8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百萬元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175862"/>
                  </a:ext>
                </a:extLst>
              </a:tr>
              <a:tr h="7722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實收資本額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1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億</a:t>
                      </a:r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4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千</a:t>
                      </a:r>
                      <a:r>
                        <a:rPr lang="en-US" altLang="zh-TW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8</a:t>
                      </a:r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百萬元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852614"/>
                  </a:ext>
                </a:extLst>
              </a:tr>
              <a:tr h="6913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合資對象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>
                          <a:latin typeface="Noto Sans TC" panose="020B0200000000000000" pitchFamily="34" charset="-120"/>
                          <a:ea typeface="Noto Sans TC" panose="020B0200000000000000" pitchFamily="34" charset="-120"/>
                        </a:rPr>
                        <a:t>泓德能源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947710"/>
                  </a:ext>
                </a:extLst>
              </a:tr>
            </a:tbl>
          </a:graphicData>
        </a:graphic>
      </p:graphicFrame>
      <p:pic>
        <p:nvPicPr>
          <p:cNvPr id="23" name="圖片 22">
            <a:extLst>
              <a:ext uri="{FF2B5EF4-FFF2-40B4-BE49-F238E27FC236}">
                <a16:creationId xmlns:a16="http://schemas.microsoft.com/office/drawing/2014/main" id="{B5879ACF-4285-B9AE-8B3F-DDDF686FE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019" y="2634397"/>
            <a:ext cx="4743167" cy="392473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D7AF238-DE97-369E-BF61-20A0E5B54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271" y="3327804"/>
            <a:ext cx="657898" cy="426244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252A8988-181B-C6C0-BA78-79789F81DE0A}"/>
              </a:ext>
            </a:extLst>
          </p:cNvPr>
          <p:cNvGrpSpPr/>
          <p:nvPr/>
        </p:nvGrpSpPr>
        <p:grpSpPr>
          <a:xfrm>
            <a:off x="3812221" y="2798423"/>
            <a:ext cx="2832477" cy="1124275"/>
            <a:chOff x="7192074" y="2440814"/>
            <a:chExt cx="3023344" cy="1174659"/>
          </a:xfrm>
        </p:grpSpPr>
        <p:pic>
          <p:nvPicPr>
            <p:cNvPr id="21" name="圖片 20" descr="一張含有 圖形, 字型, 螢幕擷取畫面, 標誌 的圖片&#10;&#10;自動產生的描述">
              <a:extLst>
                <a:ext uri="{FF2B5EF4-FFF2-40B4-BE49-F238E27FC236}">
                  <a16:creationId xmlns:a16="http://schemas.microsoft.com/office/drawing/2014/main" id="{A745B605-F8B3-E72D-20F7-642EC0303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63962" b="9038"/>
            <a:stretch/>
          </p:blipFill>
          <p:spPr>
            <a:xfrm>
              <a:off x="7192074" y="2440814"/>
              <a:ext cx="1045931" cy="1106210"/>
            </a:xfrm>
            <a:prstGeom prst="rect">
              <a:avLst/>
            </a:prstGeom>
          </p:spPr>
        </p:pic>
        <p:pic>
          <p:nvPicPr>
            <p:cNvPr id="22" name="圖片 21" descr="一張含有 字型, 螢幕擷取畫面, 圖形, 標誌 的圖片&#10;&#10;自動產生的描述">
              <a:extLst>
                <a:ext uri="{FF2B5EF4-FFF2-40B4-BE49-F238E27FC236}">
                  <a16:creationId xmlns:a16="http://schemas.microsoft.com/office/drawing/2014/main" id="{2E071DC6-3D36-FDAF-A309-DBEC8D7E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8005" y="2506193"/>
              <a:ext cx="1977413" cy="1109280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2B60443D-287A-34F6-778A-D61B4FF920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251" y="4462786"/>
            <a:ext cx="3598223" cy="1678684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28A4E41E-6387-2873-78F5-0869A6091202}"/>
              </a:ext>
            </a:extLst>
          </p:cNvPr>
          <p:cNvSpPr/>
          <p:nvPr/>
        </p:nvSpPr>
        <p:spPr>
          <a:xfrm>
            <a:off x="3955251" y="2634397"/>
            <a:ext cx="8051935" cy="392473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7718F23A-FD17-9AB0-6F08-FA2BD70C0DD3}"/>
              </a:ext>
            </a:extLst>
          </p:cNvPr>
          <p:cNvSpPr txBox="1">
            <a:spLocks/>
          </p:cNvSpPr>
          <p:nvPr/>
        </p:nvSpPr>
        <p:spPr>
          <a:xfrm>
            <a:off x="11921043" y="6616181"/>
            <a:ext cx="34316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4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132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913B1404-544C-BAA4-3530-4165B767F7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510B1CBF-D772-6F58-31E6-8C1484707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F5EB7D4-B3B9-CB54-4C81-34F0FC414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90" y="3025894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02.</a:t>
            </a:r>
            <a:r>
              <a:rPr kumimoji="1" lang="zh-TW" altLang="en-US" dirty="0"/>
              <a:t>計畫緣起及目的</a:t>
            </a:r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5BB17171-1E87-7C3C-95D0-8A7CEC5F8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7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8AB6-1B1C-9678-6963-2A29D6A99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群組 65">
            <a:extLst>
              <a:ext uri="{FF2B5EF4-FFF2-40B4-BE49-F238E27FC236}">
                <a16:creationId xmlns:a16="http://schemas.microsoft.com/office/drawing/2014/main" id="{F5716FE2-2D56-FB07-3E0E-63DAFD3A200D}"/>
              </a:ext>
            </a:extLst>
          </p:cNvPr>
          <p:cNvGrpSpPr/>
          <p:nvPr/>
        </p:nvGrpSpPr>
        <p:grpSpPr>
          <a:xfrm>
            <a:off x="7115594" y="2734049"/>
            <a:ext cx="4659763" cy="3785300"/>
            <a:chOff x="4227322" y="4956525"/>
            <a:chExt cx="4659763" cy="3785300"/>
          </a:xfrm>
        </p:grpSpPr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9822D863-0227-DC9B-9927-A750C106C59B}"/>
                </a:ext>
              </a:extLst>
            </p:cNvPr>
            <p:cNvGrpSpPr/>
            <p:nvPr/>
          </p:nvGrpSpPr>
          <p:grpSpPr>
            <a:xfrm>
              <a:off x="4227322" y="4956525"/>
              <a:ext cx="4659763" cy="3785300"/>
              <a:chOff x="4227322" y="4956525"/>
              <a:chExt cx="4659763" cy="3785300"/>
            </a:xfrm>
          </p:grpSpPr>
          <p:grpSp>
            <p:nvGrpSpPr>
              <p:cNvPr id="59" name="群組 58">
                <a:extLst>
                  <a:ext uri="{FF2B5EF4-FFF2-40B4-BE49-F238E27FC236}">
                    <a16:creationId xmlns:a16="http://schemas.microsoft.com/office/drawing/2014/main" id="{F3C116D7-DE27-76C5-B681-4E78789EF8E9}"/>
                  </a:ext>
                </a:extLst>
              </p:cNvPr>
              <p:cNvGrpSpPr/>
              <p:nvPr/>
            </p:nvGrpSpPr>
            <p:grpSpPr>
              <a:xfrm>
                <a:off x="4227322" y="5814519"/>
                <a:ext cx="4659763" cy="2927306"/>
                <a:chOff x="6814397" y="6281445"/>
                <a:chExt cx="2840018" cy="1784125"/>
              </a:xfrm>
            </p:grpSpPr>
            <p:sp>
              <p:nvSpPr>
                <p:cNvPr id="63" name="手繪多邊形: 圖案 62">
                  <a:extLst>
                    <a:ext uri="{FF2B5EF4-FFF2-40B4-BE49-F238E27FC236}">
                      <a16:creationId xmlns:a16="http://schemas.microsoft.com/office/drawing/2014/main" id="{ECED49A3-61D6-FD9A-8EF4-B2BA051D6594}"/>
                    </a:ext>
                  </a:extLst>
                </p:cNvPr>
                <p:cNvSpPr/>
                <p:nvPr/>
              </p:nvSpPr>
              <p:spPr>
                <a:xfrm rot="3600000">
                  <a:off x="6757275" y="6338567"/>
                  <a:ext cx="1784125" cy="1669882"/>
                </a:xfrm>
                <a:custGeom>
                  <a:avLst/>
                  <a:gdLst>
                    <a:gd name="connsiteX0" fmla="*/ 1817020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0" fmla="*/ 3338779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38" fmla="*/ 80234 w 5255773"/>
                    <a:gd name="connsiteY38" fmla="*/ 424585 h 4794722"/>
                    <a:gd name="connsiteX0" fmla="*/ 80234 w 5255773"/>
                    <a:gd name="connsiteY0" fmla="*/ 4245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260971 w 5255773"/>
                    <a:gd name="connsiteY12" fmla="*/ 203610 h 4794722"/>
                    <a:gd name="connsiteX13" fmla="*/ 857258 w 5255773"/>
                    <a:gd name="connsiteY13" fmla="*/ 0 h 4794722"/>
                    <a:gd name="connsiteX14" fmla="*/ 4412472 w 5255773"/>
                    <a:gd name="connsiteY14" fmla="*/ 0 h 4794722"/>
                    <a:gd name="connsiteX15" fmla="*/ 5255773 w 5255773"/>
                    <a:gd name="connsiteY15" fmla="*/ 695195 h 4794722"/>
                    <a:gd name="connsiteX16" fmla="*/ 5111738 w 5255773"/>
                    <a:gd name="connsiteY16" fmla="*/ 1083895 h 4794722"/>
                    <a:gd name="connsiteX17" fmla="*/ 5107183 w 5255773"/>
                    <a:gd name="connsiteY17" fmla="*/ 1088445 h 4794722"/>
                    <a:gd name="connsiteX18" fmla="*/ 5056298 w 5255773"/>
                    <a:gd name="connsiteY18" fmla="*/ 1196341 h 4794722"/>
                    <a:gd name="connsiteX19" fmla="*/ 3278691 w 5255773"/>
                    <a:gd name="connsiteY19" fmla="*/ 4275245 h 4794722"/>
                    <a:gd name="connsiteX20" fmla="*/ 3201885 w 5255773"/>
                    <a:gd name="connsiteY20" fmla="*/ 4385957 h 4794722"/>
                    <a:gd name="connsiteX21" fmla="*/ 3198946 w 5255773"/>
                    <a:gd name="connsiteY21" fmla="*/ 4396947 h 4794722"/>
                    <a:gd name="connsiteX22" fmla="*/ 2934340 w 5255773"/>
                    <a:gd name="connsiteY22" fmla="*/ 4716035 h 4794722"/>
                    <a:gd name="connsiteX23" fmla="*/ 1910633 w 5255773"/>
                    <a:gd name="connsiteY23" fmla="*/ 4333312 h 4794722"/>
                    <a:gd name="connsiteX24" fmla="*/ 133026 w 5255773"/>
                    <a:gd name="connsiteY24" fmla="*/ 1254407 h 4794722"/>
                    <a:gd name="connsiteX25" fmla="*/ 11214 w 5255773"/>
                    <a:gd name="connsiteY25" fmla="*/ 636202 h 4794722"/>
                    <a:gd name="connsiteX26" fmla="*/ 27001 w 5255773"/>
                    <a:gd name="connsiteY26" fmla="*/ 577178 h 4794722"/>
                    <a:gd name="connsiteX27" fmla="*/ 31092 w 5255773"/>
                    <a:gd name="connsiteY27" fmla="*/ 555083 h 4794722"/>
                    <a:gd name="connsiteX28" fmla="*/ 43849 w 5255773"/>
                    <a:gd name="connsiteY28" fmla="*/ 514185 h 4794722"/>
                    <a:gd name="connsiteX29" fmla="*/ 48826 w 5255773"/>
                    <a:gd name="connsiteY29" fmla="*/ 495576 h 4794722"/>
                    <a:gd name="connsiteX30" fmla="*/ 51716 w 5255773"/>
                    <a:gd name="connsiteY30" fmla="*/ 488966 h 4794722"/>
                    <a:gd name="connsiteX31" fmla="*/ 51874 w 5255773"/>
                    <a:gd name="connsiteY31" fmla="*/ 488457 h 4794722"/>
                    <a:gd name="connsiteX32" fmla="*/ 55958 w 5255773"/>
                    <a:gd name="connsiteY32" fmla="*/ 479260 h 4794722"/>
                    <a:gd name="connsiteX33" fmla="*/ 77344 w 5255773"/>
                    <a:gd name="connsiteY33" fmla="*/ 430333 h 4794722"/>
                    <a:gd name="connsiteX34" fmla="*/ 78871 w 5255773"/>
                    <a:gd name="connsiteY34" fmla="*/ 427655 h 4794722"/>
                    <a:gd name="connsiteX35" fmla="*/ 80234 w 5255773"/>
                    <a:gd name="connsiteY35" fmla="*/ 424585 h 4794722"/>
                    <a:gd name="connsiteX0" fmla="*/ 80234 w 5255773"/>
                    <a:gd name="connsiteY0" fmla="*/ 441264 h 4811401"/>
                    <a:gd name="connsiteX1" fmla="*/ 96371 w 5255773"/>
                    <a:gd name="connsiteY1" fmla="*/ 413652 h 4811401"/>
                    <a:gd name="connsiteX2" fmla="*/ 112216 w 5255773"/>
                    <a:gd name="connsiteY2" fmla="*/ 385871 h 4811401"/>
                    <a:gd name="connsiteX3" fmla="*/ 114193 w 5255773"/>
                    <a:gd name="connsiteY3" fmla="*/ 383155 h 4811401"/>
                    <a:gd name="connsiteX4" fmla="*/ 115748 w 5255773"/>
                    <a:gd name="connsiteY4" fmla="*/ 380493 h 4811401"/>
                    <a:gd name="connsiteX5" fmla="*/ 147427 w 5255773"/>
                    <a:gd name="connsiteY5" fmla="*/ 337509 h 4811401"/>
                    <a:gd name="connsiteX6" fmla="*/ 153351 w 5255773"/>
                    <a:gd name="connsiteY6" fmla="*/ 329374 h 4811401"/>
                    <a:gd name="connsiteX7" fmla="*/ 153712 w 5255773"/>
                    <a:gd name="connsiteY7" fmla="*/ 328983 h 4811401"/>
                    <a:gd name="connsiteX8" fmla="*/ 157992 w 5255773"/>
                    <a:gd name="connsiteY8" fmla="*/ 323175 h 4811401"/>
                    <a:gd name="connsiteX9" fmla="*/ 171619 w 5255773"/>
                    <a:gd name="connsiteY9" fmla="*/ 309561 h 4811401"/>
                    <a:gd name="connsiteX10" fmla="*/ 200659 w 5255773"/>
                    <a:gd name="connsiteY10" fmla="*/ 278063 h 4811401"/>
                    <a:gd name="connsiteX11" fmla="*/ 217748 w 5255773"/>
                    <a:gd name="connsiteY11" fmla="*/ 263473 h 4811401"/>
                    <a:gd name="connsiteX12" fmla="*/ 260971 w 5255773"/>
                    <a:gd name="connsiteY12" fmla="*/ 220289 h 4811401"/>
                    <a:gd name="connsiteX13" fmla="*/ 4412472 w 5255773"/>
                    <a:gd name="connsiteY13" fmla="*/ 16679 h 4811401"/>
                    <a:gd name="connsiteX14" fmla="*/ 5255773 w 5255773"/>
                    <a:gd name="connsiteY14" fmla="*/ 711874 h 4811401"/>
                    <a:gd name="connsiteX15" fmla="*/ 5111738 w 5255773"/>
                    <a:gd name="connsiteY15" fmla="*/ 1100574 h 4811401"/>
                    <a:gd name="connsiteX16" fmla="*/ 5107183 w 5255773"/>
                    <a:gd name="connsiteY16" fmla="*/ 1105124 h 4811401"/>
                    <a:gd name="connsiteX17" fmla="*/ 5056298 w 5255773"/>
                    <a:gd name="connsiteY17" fmla="*/ 1213020 h 4811401"/>
                    <a:gd name="connsiteX18" fmla="*/ 3278691 w 5255773"/>
                    <a:gd name="connsiteY18" fmla="*/ 4291924 h 4811401"/>
                    <a:gd name="connsiteX19" fmla="*/ 3201885 w 5255773"/>
                    <a:gd name="connsiteY19" fmla="*/ 4402636 h 4811401"/>
                    <a:gd name="connsiteX20" fmla="*/ 3198946 w 5255773"/>
                    <a:gd name="connsiteY20" fmla="*/ 4413626 h 4811401"/>
                    <a:gd name="connsiteX21" fmla="*/ 2934340 w 5255773"/>
                    <a:gd name="connsiteY21" fmla="*/ 4732714 h 4811401"/>
                    <a:gd name="connsiteX22" fmla="*/ 1910633 w 5255773"/>
                    <a:gd name="connsiteY22" fmla="*/ 4349991 h 4811401"/>
                    <a:gd name="connsiteX23" fmla="*/ 133026 w 5255773"/>
                    <a:gd name="connsiteY23" fmla="*/ 1271086 h 4811401"/>
                    <a:gd name="connsiteX24" fmla="*/ 11214 w 5255773"/>
                    <a:gd name="connsiteY24" fmla="*/ 652881 h 4811401"/>
                    <a:gd name="connsiteX25" fmla="*/ 27001 w 5255773"/>
                    <a:gd name="connsiteY25" fmla="*/ 593857 h 4811401"/>
                    <a:gd name="connsiteX26" fmla="*/ 31092 w 5255773"/>
                    <a:gd name="connsiteY26" fmla="*/ 571762 h 4811401"/>
                    <a:gd name="connsiteX27" fmla="*/ 43849 w 5255773"/>
                    <a:gd name="connsiteY27" fmla="*/ 530864 h 4811401"/>
                    <a:gd name="connsiteX28" fmla="*/ 48826 w 5255773"/>
                    <a:gd name="connsiteY28" fmla="*/ 512255 h 4811401"/>
                    <a:gd name="connsiteX29" fmla="*/ 51716 w 5255773"/>
                    <a:gd name="connsiteY29" fmla="*/ 505645 h 4811401"/>
                    <a:gd name="connsiteX30" fmla="*/ 51874 w 5255773"/>
                    <a:gd name="connsiteY30" fmla="*/ 505136 h 4811401"/>
                    <a:gd name="connsiteX31" fmla="*/ 55958 w 5255773"/>
                    <a:gd name="connsiteY31" fmla="*/ 495939 h 4811401"/>
                    <a:gd name="connsiteX32" fmla="*/ 77344 w 5255773"/>
                    <a:gd name="connsiteY32" fmla="*/ 447012 h 4811401"/>
                    <a:gd name="connsiteX33" fmla="*/ 78871 w 5255773"/>
                    <a:gd name="connsiteY33" fmla="*/ 444334 h 4811401"/>
                    <a:gd name="connsiteX34" fmla="*/ 80234 w 5255773"/>
                    <a:gd name="connsiteY34" fmla="*/ 441264 h 4811401"/>
                    <a:gd name="connsiteX0" fmla="*/ 80234 w 5255773"/>
                    <a:gd name="connsiteY0" fmla="*/ 4245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4412472 w 5255773"/>
                    <a:gd name="connsiteY12" fmla="*/ 0 h 4794722"/>
                    <a:gd name="connsiteX13" fmla="*/ 5255773 w 5255773"/>
                    <a:gd name="connsiteY13" fmla="*/ 695195 h 4794722"/>
                    <a:gd name="connsiteX14" fmla="*/ 5111738 w 5255773"/>
                    <a:gd name="connsiteY14" fmla="*/ 1083895 h 4794722"/>
                    <a:gd name="connsiteX15" fmla="*/ 5107183 w 5255773"/>
                    <a:gd name="connsiteY15" fmla="*/ 1088445 h 4794722"/>
                    <a:gd name="connsiteX16" fmla="*/ 5056298 w 5255773"/>
                    <a:gd name="connsiteY16" fmla="*/ 1196341 h 4794722"/>
                    <a:gd name="connsiteX17" fmla="*/ 3278691 w 5255773"/>
                    <a:gd name="connsiteY17" fmla="*/ 4275245 h 4794722"/>
                    <a:gd name="connsiteX18" fmla="*/ 3201885 w 5255773"/>
                    <a:gd name="connsiteY18" fmla="*/ 4385957 h 4794722"/>
                    <a:gd name="connsiteX19" fmla="*/ 3198946 w 5255773"/>
                    <a:gd name="connsiteY19" fmla="*/ 4396947 h 4794722"/>
                    <a:gd name="connsiteX20" fmla="*/ 2934340 w 5255773"/>
                    <a:gd name="connsiteY20" fmla="*/ 4716035 h 4794722"/>
                    <a:gd name="connsiteX21" fmla="*/ 1910633 w 5255773"/>
                    <a:gd name="connsiteY21" fmla="*/ 4333312 h 4794722"/>
                    <a:gd name="connsiteX22" fmla="*/ 133026 w 5255773"/>
                    <a:gd name="connsiteY22" fmla="*/ 1254407 h 4794722"/>
                    <a:gd name="connsiteX23" fmla="*/ 11214 w 5255773"/>
                    <a:gd name="connsiteY23" fmla="*/ 636202 h 4794722"/>
                    <a:gd name="connsiteX24" fmla="*/ 27001 w 5255773"/>
                    <a:gd name="connsiteY24" fmla="*/ 577178 h 4794722"/>
                    <a:gd name="connsiteX25" fmla="*/ 31092 w 5255773"/>
                    <a:gd name="connsiteY25" fmla="*/ 555083 h 4794722"/>
                    <a:gd name="connsiteX26" fmla="*/ 43849 w 5255773"/>
                    <a:gd name="connsiteY26" fmla="*/ 514185 h 4794722"/>
                    <a:gd name="connsiteX27" fmla="*/ 48826 w 5255773"/>
                    <a:gd name="connsiteY27" fmla="*/ 495576 h 4794722"/>
                    <a:gd name="connsiteX28" fmla="*/ 51716 w 5255773"/>
                    <a:gd name="connsiteY28" fmla="*/ 488966 h 4794722"/>
                    <a:gd name="connsiteX29" fmla="*/ 51874 w 5255773"/>
                    <a:gd name="connsiteY29" fmla="*/ 488457 h 4794722"/>
                    <a:gd name="connsiteX30" fmla="*/ 55958 w 5255773"/>
                    <a:gd name="connsiteY30" fmla="*/ 479260 h 4794722"/>
                    <a:gd name="connsiteX31" fmla="*/ 77344 w 5255773"/>
                    <a:gd name="connsiteY31" fmla="*/ 430333 h 4794722"/>
                    <a:gd name="connsiteX32" fmla="*/ 78871 w 5255773"/>
                    <a:gd name="connsiteY32" fmla="*/ 427655 h 4794722"/>
                    <a:gd name="connsiteX33" fmla="*/ 80234 w 5255773"/>
                    <a:gd name="connsiteY33" fmla="*/ 424585 h 4794722"/>
                    <a:gd name="connsiteX0" fmla="*/ 78871 w 5255773"/>
                    <a:gd name="connsiteY0" fmla="*/ 42765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4412472 w 5255773"/>
                    <a:gd name="connsiteY12" fmla="*/ 0 h 4794722"/>
                    <a:gd name="connsiteX13" fmla="*/ 5255773 w 5255773"/>
                    <a:gd name="connsiteY13" fmla="*/ 695195 h 4794722"/>
                    <a:gd name="connsiteX14" fmla="*/ 5111738 w 5255773"/>
                    <a:gd name="connsiteY14" fmla="*/ 1083895 h 4794722"/>
                    <a:gd name="connsiteX15" fmla="*/ 5107183 w 5255773"/>
                    <a:gd name="connsiteY15" fmla="*/ 1088445 h 4794722"/>
                    <a:gd name="connsiteX16" fmla="*/ 5056298 w 5255773"/>
                    <a:gd name="connsiteY16" fmla="*/ 1196341 h 4794722"/>
                    <a:gd name="connsiteX17" fmla="*/ 3278691 w 5255773"/>
                    <a:gd name="connsiteY17" fmla="*/ 4275245 h 4794722"/>
                    <a:gd name="connsiteX18" fmla="*/ 3201885 w 5255773"/>
                    <a:gd name="connsiteY18" fmla="*/ 4385957 h 4794722"/>
                    <a:gd name="connsiteX19" fmla="*/ 3198946 w 5255773"/>
                    <a:gd name="connsiteY19" fmla="*/ 4396947 h 4794722"/>
                    <a:gd name="connsiteX20" fmla="*/ 2934340 w 5255773"/>
                    <a:gd name="connsiteY20" fmla="*/ 4716035 h 4794722"/>
                    <a:gd name="connsiteX21" fmla="*/ 1910633 w 5255773"/>
                    <a:gd name="connsiteY21" fmla="*/ 4333312 h 4794722"/>
                    <a:gd name="connsiteX22" fmla="*/ 133026 w 5255773"/>
                    <a:gd name="connsiteY22" fmla="*/ 1254407 h 4794722"/>
                    <a:gd name="connsiteX23" fmla="*/ 11214 w 5255773"/>
                    <a:gd name="connsiteY23" fmla="*/ 636202 h 4794722"/>
                    <a:gd name="connsiteX24" fmla="*/ 27001 w 5255773"/>
                    <a:gd name="connsiteY24" fmla="*/ 577178 h 4794722"/>
                    <a:gd name="connsiteX25" fmla="*/ 31092 w 5255773"/>
                    <a:gd name="connsiteY25" fmla="*/ 555083 h 4794722"/>
                    <a:gd name="connsiteX26" fmla="*/ 43849 w 5255773"/>
                    <a:gd name="connsiteY26" fmla="*/ 514185 h 4794722"/>
                    <a:gd name="connsiteX27" fmla="*/ 48826 w 5255773"/>
                    <a:gd name="connsiteY27" fmla="*/ 495576 h 4794722"/>
                    <a:gd name="connsiteX28" fmla="*/ 51716 w 5255773"/>
                    <a:gd name="connsiteY28" fmla="*/ 488966 h 4794722"/>
                    <a:gd name="connsiteX29" fmla="*/ 51874 w 5255773"/>
                    <a:gd name="connsiteY29" fmla="*/ 488457 h 4794722"/>
                    <a:gd name="connsiteX30" fmla="*/ 55958 w 5255773"/>
                    <a:gd name="connsiteY30" fmla="*/ 479260 h 4794722"/>
                    <a:gd name="connsiteX31" fmla="*/ 77344 w 5255773"/>
                    <a:gd name="connsiteY31" fmla="*/ 430333 h 4794722"/>
                    <a:gd name="connsiteX32" fmla="*/ 78871 w 5255773"/>
                    <a:gd name="connsiteY32" fmla="*/ 427655 h 4794722"/>
                    <a:gd name="connsiteX0" fmla="*/ 78871 w 5255773"/>
                    <a:gd name="connsiteY0" fmla="*/ 42765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169125 w 5255773"/>
                    <a:gd name="connsiteY11" fmla="*/ 331004 h 4794722"/>
                    <a:gd name="connsiteX12" fmla="*/ 4412472 w 5255773"/>
                    <a:gd name="connsiteY12" fmla="*/ 0 h 4794722"/>
                    <a:gd name="connsiteX13" fmla="*/ 5255773 w 5255773"/>
                    <a:gd name="connsiteY13" fmla="*/ 695195 h 4794722"/>
                    <a:gd name="connsiteX14" fmla="*/ 5111738 w 5255773"/>
                    <a:gd name="connsiteY14" fmla="*/ 1083895 h 4794722"/>
                    <a:gd name="connsiteX15" fmla="*/ 5107183 w 5255773"/>
                    <a:gd name="connsiteY15" fmla="*/ 1088445 h 4794722"/>
                    <a:gd name="connsiteX16" fmla="*/ 5056298 w 5255773"/>
                    <a:gd name="connsiteY16" fmla="*/ 1196341 h 4794722"/>
                    <a:gd name="connsiteX17" fmla="*/ 3278691 w 5255773"/>
                    <a:gd name="connsiteY17" fmla="*/ 4275245 h 4794722"/>
                    <a:gd name="connsiteX18" fmla="*/ 3201885 w 5255773"/>
                    <a:gd name="connsiteY18" fmla="*/ 4385957 h 4794722"/>
                    <a:gd name="connsiteX19" fmla="*/ 3198946 w 5255773"/>
                    <a:gd name="connsiteY19" fmla="*/ 4396947 h 4794722"/>
                    <a:gd name="connsiteX20" fmla="*/ 2934340 w 5255773"/>
                    <a:gd name="connsiteY20" fmla="*/ 4716035 h 4794722"/>
                    <a:gd name="connsiteX21" fmla="*/ 1910633 w 5255773"/>
                    <a:gd name="connsiteY21" fmla="*/ 4333312 h 4794722"/>
                    <a:gd name="connsiteX22" fmla="*/ 133026 w 5255773"/>
                    <a:gd name="connsiteY22" fmla="*/ 1254407 h 4794722"/>
                    <a:gd name="connsiteX23" fmla="*/ 11214 w 5255773"/>
                    <a:gd name="connsiteY23" fmla="*/ 636202 h 4794722"/>
                    <a:gd name="connsiteX24" fmla="*/ 27001 w 5255773"/>
                    <a:gd name="connsiteY24" fmla="*/ 577178 h 4794722"/>
                    <a:gd name="connsiteX25" fmla="*/ 31092 w 5255773"/>
                    <a:gd name="connsiteY25" fmla="*/ 555083 h 4794722"/>
                    <a:gd name="connsiteX26" fmla="*/ 43849 w 5255773"/>
                    <a:gd name="connsiteY26" fmla="*/ 514185 h 4794722"/>
                    <a:gd name="connsiteX27" fmla="*/ 48826 w 5255773"/>
                    <a:gd name="connsiteY27" fmla="*/ 495576 h 4794722"/>
                    <a:gd name="connsiteX28" fmla="*/ 51716 w 5255773"/>
                    <a:gd name="connsiteY28" fmla="*/ 488966 h 4794722"/>
                    <a:gd name="connsiteX29" fmla="*/ 51874 w 5255773"/>
                    <a:gd name="connsiteY29" fmla="*/ 488457 h 4794722"/>
                    <a:gd name="connsiteX30" fmla="*/ 55958 w 5255773"/>
                    <a:gd name="connsiteY30" fmla="*/ 479260 h 4794722"/>
                    <a:gd name="connsiteX31" fmla="*/ 77344 w 5255773"/>
                    <a:gd name="connsiteY31" fmla="*/ 430333 h 4794722"/>
                    <a:gd name="connsiteX32" fmla="*/ 78871 w 5255773"/>
                    <a:gd name="connsiteY32" fmla="*/ 427655 h 4794722"/>
                    <a:gd name="connsiteX0" fmla="*/ 78871 w 5255773"/>
                    <a:gd name="connsiteY0" fmla="*/ 42765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28" fmla="*/ 51874 w 5255773"/>
                    <a:gd name="connsiteY28" fmla="*/ 488457 h 4794722"/>
                    <a:gd name="connsiteX29" fmla="*/ 55958 w 5255773"/>
                    <a:gd name="connsiteY29" fmla="*/ 479260 h 4794722"/>
                    <a:gd name="connsiteX30" fmla="*/ 77344 w 5255773"/>
                    <a:gd name="connsiteY30" fmla="*/ 430333 h 4794722"/>
                    <a:gd name="connsiteX31" fmla="*/ 78871 w 5255773"/>
                    <a:gd name="connsiteY31" fmla="*/ 427655 h 4794722"/>
                    <a:gd name="connsiteX0" fmla="*/ 77344 w 5255773"/>
                    <a:gd name="connsiteY0" fmla="*/ 430333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28" fmla="*/ 51874 w 5255773"/>
                    <a:gd name="connsiteY28" fmla="*/ 488457 h 4794722"/>
                    <a:gd name="connsiteX29" fmla="*/ 55958 w 5255773"/>
                    <a:gd name="connsiteY29" fmla="*/ 479260 h 4794722"/>
                    <a:gd name="connsiteX30" fmla="*/ 77344 w 5255773"/>
                    <a:gd name="connsiteY30" fmla="*/ 430333 h 4794722"/>
                    <a:gd name="connsiteX0" fmla="*/ 55958 w 5255773"/>
                    <a:gd name="connsiteY0" fmla="*/ 479260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28" fmla="*/ 51874 w 5255773"/>
                    <a:gd name="connsiteY28" fmla="*/ 488457 h 4794722"/>
                    <a:gd name="connsiteX29" fmla="*/ 55958 w 5255773"/>
                    <a:gd name="connsiteY29" fmla="*/ 479260 h 4794722"/>
                    <a:gd name="connsiteX0" fmla="*/ 51874 w 5255773"/>
                    <a:gd name="connsiteY0" fmla="*/ 488457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28" fmla="*/ 51874 w 5255773"/>
                    <a:gd name="connsiteY28" fmla="*/ 488457 h 4794722"/>
                    <a:gd name="connsiteX0" fmla="*/ 51716 w 5255773"/>
                    <a:gd name="connsiteY0" fmla="*/ 488966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27" fmla="*/ 51716 w 5255773"/>
                    <a:gd name="connsiteY27" fmla="*/ 488966 h 4794722"/>
                    <a:gd name="connsiteX0" fmla="*/ 48826 w 5255773"/>
                    <a:gd name="connsiteY0" fmla="*/ 495576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26" fmla="*/ 48826 w 5255773"/>
                    <a:gd name="connsiteY26" fmla="*/ 495576 h 4794722"/>
                    <a:gd name="connsiteX0" fmla="*/ 43849 w 5255773"/>
                    <a:gd name="connsiteY0" fmla="*/ 5141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25" fmla="*/ 43849 w 5255773"/>
                    <a:gd name="connsiteY25" fmla="*/ 514185 h 4794722"/>
                    <a:gd name="connsiteX0" fmla="*/ 31092 w 5255773"/>
                    <a:gd name="connsiteY0" fmla="*/ 555083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4412472 w 5255773"/>
                    <a:gd name="connsiteY11" fmla="*/ 0 h 4794722"/>
                    <a:gd name="connsiteX12" fmla="*/ 5255773 w 5255773"/>
                    <a:gd name="connsiteY12" fmla="*/ 695195 h 4794722"/>
                    <a:gd name="connsiteX13" fmla="*/ 5111738 w 5255773"/>
                    <a:gd name="connsiteY13" fmla="*/ 1083895 h 4794722"/>
                    <a:gd name="connsiteX14" fmla="*/ 5107183 w 5255773"/>
                    <a:gd name="connsiteY14" fmla="*/ 1088445 h 4794722"/>
                    <a:gd name="connsiteX15" fmla="*/ 5056298 w 5255773"/>
                    <a:gd name="connsiteY15" fmla="*/ 1196341 h 4794722"/>
                    <a:gd name="connsiteX16" fmla="*/ 3278691 w 5255773"/>
                    <a:gd name="connsiteY16" fmla="*/ 4275245 h 4794722"/>
                    <a:gd name="connsiteX17" fmla="*/ 3201885 w 5255773"/>
                    <a:gd name="connsiteY17" fmla="*/ 4385957 h 4794722"/>
                    <a:gd name="connsiteX18" fmla="*/ 3198946 w 5255773"/>
                    <a:gd name="connsiteY18" fmla="*/ 4396947 h 4794722"/>
                    <a:gd name="connsiteX19" fmla="*/ 2934340 w 5255773"/>
                    <a:gd name="connsiteY19" fmla="*/ 4716035 h 4794722"/>
                    <a:gd name="connsiteX20" fmla="*/ 1910633 w 5255773"/>
                    <a:gd name="connsiteY20" fmla="*/ 4333312 h 4794722"/>
                    <a:gd name="connsiteX21" fmla="*/ 133026 w 5255773"/>
                    <a:gd name="connsiteY21" fmla="*/ 1254407 h 4794722"/>
                    <a:gd name="connsiteX22" fmla="*/ 11214 w 5255773"/>
                    <a:gd name="connsiteY22" fmla="*/ 636202 h 4794722"/>
                    <a:gd name="connsiteX23" fmla="*/ 27001 w 5255773"/>
                    <a:gd name="connsiteY23" fmla="*/ 577178 h 4794722"/>
                    <a:gd name="connsiteX24" fmla="*/ 31092 w 5255773"/>
                    <a:gd name="connsiteY24" fmla="*/ 555083 h 4794722"/>
                    <a:gd name="connsiteX0" fmla="*/ 31092 w 5255773"/>
                    <a:gd name="connsiteY0" fmla="*/ 555083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4412472 w 5255773"/>
                    <a:gd name="connsiteY10" fmla="*/ 0 h 4794722"/>
                    <a:gd name="connsiteX11" fmla="*/ 5255773 w 5255773"/>
                    <a:gd name="connsiteY11" fmla="*/ 695195 h 4794722"/>
                    <a:gd name="connsiteX12" fmla="*/ 5111738 w 5255773"/>
                    <a:gd name="connsiteY12" fmla="*/ 1083895 h 4794722"/>
                    <a:gd name="connsiteX13" fmla="*/ 5107183 w 5255773"/>
                    <a:gd name="connsiteY13" fmla="*/ 1088445 h 4794722"/>
                    <a:gd name="connsiteX14" fmla="*/ 5056298 w 5255773"/>
                    <a:gd name="connsiteY14" fmla="*/ 1196341 h 4794722"/>
                    <a:gd name="connsiteX15" fmla="*/ 3278691 w 5255773"/>
                    <a:gd name="connsiteY15" fmla="*/ 4275245 h 4794722"/>
                    <a:gd name="connsiteX16" fmla="*/ 3201885 w 5255773"/>
                    <a:gd name="connsiteY16" fmla="*/ 4385957 h 4794722"/>
                    <a:gd name="connsiteX17" fmla="*/ 3198946 w 5255773"/>
                    <a:gd name="connsiteY17" fmla="*/ 4396947 h 4794722"/>
                    <a:gd name="connsiteX18" fmla="*/ 2934340 w 5255773"/>
                    <a:gd name="connsiteY18" fmla="*/ 4716035 h 4794722"/>
                    <a:gd name="connsiteX19" fmla="*/ 1910633 w 5255773"/>
                    <a:gd name="connsiteY19" fmla="*/ 4333312 h 4794722"/>
                    <a:gd name="connsiteX20" fmla="*/ 133026 w 5255773"/>
                    <a:gd name="connsiteY20" fmla="*/ 1254407 h 4794722"/>
                    <a:gd name="connsiteX21" fmla="*/ 11214 w 5255773"/>
                    <a:gd name="connsiteY21" fmla="*/ 636202 h 4794722"/>
                    <a:gd name="connsiteX22" fmla="*/ 27001 w 5255773"/>
                    <a:gd name="connsiteY22" fmla="*/ 577178 h 4794722"/>
                    <a:gd name="connsiteX23" fmla="*/ 31092 w 5255773"/>
                    <a:gd name="connsiteY23" fmla="*/ 555083 h 4794722"/>
                    <a:gd name="connsiteX0" fmla="*/ 27001 w 5255773"/>
                    <a:gd name="connsiteY0" fmla="*/ 577178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4412472 w 5255773"/>
                    <a:gd name="connsiteY10" fmla="*/ 0 h 4794722"/>
                    <a:gd name="connsiteX11" fmla="*/ 5255773 w 5255773"/>
                    <a:gd name="connsiteY11" fmla="*/ 695195 h 4794722"/>
                    <a:gd name="connsiteX12" fmla="*/ 5111738 w 5255773"/>
                    <a:gd name="connsiteY12" fmla="*/ 1083895 h 4794722"/>
                    <a:gd name="connsiteX13" fmla="*/ 5107183 w 5255773"/>
                    <a:gd name="connsiteY13" fmla="*/ 1088445 h 4794722"/>
                    <a:gd name="connsiteX14" fmla="*/ 5056298 w 5255773"/>
                    <a:gd name="connsiteY14" fmla="*/ 1196341 h 4794722"/>
                    <a:gd name="connsiteX15" fmla="*/ 3278691 w 5255773"/>
                    <a:gd name="connsiteY15" fmla="*/ 4275245 h 4794722"/>
                    <a:gd name="connsiteX16" fmla="*/ 3201885 w 5255773"/>
                    <a:gd name="connsiteY16" fmla="*/ 4385957 h 4794722"/>
                    <a:gd name="connsiteX17" fmla="*/ 3198946 w 5255773"/>
                    <a:gd name="connsiteY17" fmla="*/ 4396947 h 4794722"/>
                    <a:gd name="connsiteX18" fmla="*/ 2934340 w 5255773"/>
                    <a:gd name="connsiteY18" fmla="*/ 4716035 h 4794722"/>
                    <a:gd name="connsiteX19" fmla="*/ 1910633 w 5255773"/>
                    <a:gd name="connsiteY19" fmla="*/ 4333312 h 4794722"/>
                    <a:gd name="connsiteX20" fmla="*/ 133026 w 5255773"/>
                    <a:gd name="connsiteY20" fmla="*/ 1254407 h 4794722"/>
                    <a:gd name="connsiteX21" fmla="*/ 11214 w 5255773"/>
                    <a:gd name="connsiteY21" fmla="*/ 636202 h 4794722"/>
                    <a:gd name="connsiteX22" fmla="*/ 27001 w 5255773"/>
                    <a:gd name="connsiteY22" fmla="*/ 577178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4412472 w 5255773"/>
                    <a:gd name="connsiteY10" fmla="*/ 0 h 4794722"/>
                    <a:gd name="connsiteX11" fmla="*/ 5255773 w 5255773"/>
                    <a:gd name="connsiteY11" fmla="*/ 695195 h 4794722"/>
                    <a:gd name="connsiteX12" fmla="*/ 5111738 w 5255773"/>
                    <a:gd name="connsiteY12" fmla="*/ 1083895 h 4794722"/>
                    <a:gd name="connsiteX13" fmla="*/ 5107183 w 5255773"/>
                    <a:gd name="connsiteY13" fmla="*/ 1088445 h 4794722"/>
                    <a:gd name="connsiteX14" fmla="*/ 5056298 w 5255773"/>
                    <a:gd name="connsiteY14" fmla="*/ 1196341 h 4794722"/>
                    <a:gd name="connsiteX15" fmla="*/ 3278691 w 5255773"/>
                    <a:gd name="connsiteY15" fmla="*/ 4275245 h 4794722"/>
                    <a:gd name="connsiteX16" fmla="*/ 3201885 w 5255773"/>
                    <a:gd name="connsiteY16" fmla="*/ 4385957 h 4794722"/>
                    <a:gd name="connsiteX17" fmla="*/ 3198946 w 5255773"/>
                    <a:gd name="connsiteY17" fmla="*/ 4396947 h 4794722"/>
                    <a:gd name="connsiteX18" fmla="*/ 2934340 w 5255773"/>
                    <a:gd name="connsiteY18" fmla="*/ 4716035 h 4794722"/>
                    <a:gd name="connsiteX19" fmla="*/ 1910633 w 5255773"/>
                    <a:gd name="connsiteY19" fmla="*/ 4333312 h 4794722"/>
                    <a:gd name="connsiteX20" fmla="*/ 133026 w 5255773"/>
                    <a:gd name="connsiteY20" fmla="*/ 1254407 h 4794722"/>
                    <a:gd name="connsiteX21" fmla="*/ 11214 w 5255773"/>
                    <a:gd name="connsiteY21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4412472 w 5255773"/>
                    <a:gd name="connsiteY9" fmla="*/ 0 h 4794722"/>
                    <a:gd name="connsiteX10" fmla="*/ 5255773 w 5255773"/>
                    <a:gd name="connsiteY10" fmla="*/ 695195 h 4794722"/>
                    <a:gd name="connsiteX11" fmla="*/ 5111738 w 5255773"/>
                    <a:gd name="connsiteY11" fmla="*/ 1083895 h 4794722"/>
                    <a:gd name="connsiteX12" fmla="*/ 5107183 w 5255773"/>
                    <a:gd name="connsiteY12" fmla="*/ 1088445 h 4794722"/>
                    <a:gd name="connsiteX13" fmla="*/ 5056298 w 5255773"/>
                    <a:gd name="connsiteY13" fmla="*/ 1196341 h 4794722"/>
                    <a:gd name="connsiteX14" fmla="*/ 3278691 w 5255773"/>
                    <a:gd name="connsiteY14" fmla="*/ 4275245 h 4794722"/>
                    <a:gd name="connsiteX15" fmla="*/ 3201885 w 5255773"/>
                    <a:gd name="connsiteY15" fmla="*/ 4385957 h 4794722"/>
                    <a:gd name="connsiteX16" fmla="*/ 3198946 w 5255773"/>
                    <a:gd name="connsiteY16" fmla="*/ 4396947 h 4794722"/>
                    <a:gd name="connsiteX17" fmla="*/ 2934340 w 5255773"/>
                    <a:gd name="connsiteY17" fmla="*/ 4716035 h 4794722"/>
                    <a:gd name="connsiteX18" fmla="*/ 1910633 w 5255773"/>
                    <a:gd name="connsiteY18" fmla="*/ 4333312 h 4794722"/>
                    <a:gd name="connsiteX19" fmla="*/ 133026 w 5255773"/>
                    <a:gd name="connsiteY19" fmla="*/ 1254407 h 4794722"/>
                    <a:gd name="connsiteX20" fmla="*/ 11214 w 5255773"/>
                    <a:gd name="connsiteY20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4412472 w 5255773"/>
                    <a:gd name="connsiteY8" fmla="*/ 0 h 4794722"/>
                    <a:gd name="connsiteX9" fmla="*/ 5255773 w 5255773"/>
                    <a:gd name="connsiteY9" fmla="*/ 695195 h 4794722"/>
                    <a:gd name="connsiteX10" fmla="*/ 5111738 w 5255773"/>
                    <a:gd name="connsiteY10" fmla="*/ 1083895 h 4794722"/>
                    <a:gd name="connsiteX11" fmla="*/ 5107183 w 5255773"/>
                    <a:gd name="connsiteY11" fmla="*/ 1088445 h 4794722"/>
                    <a:gd name="connsiteX12" fmla="*/ 5056298 w 5255773"/>
                    <a:gd name="connsiteY12" fmla="*/ 1196341 h 4794722"/>
                    <a:gd name="connsiteX13" fmla="*/ 3278691 w 5255773"/>
                    <a:gd name="connsiteY13" fmla="*/ 4275245 h 4794722"/>
                    <a:gd name="connsiteX14" fmla="*/ 3201885 w 5255773"/>
                    <a:gd name="connsiteY14" fmla="*/ 4385957 h 4794722"/>
                    <a:gd name="connsiteX15" fmla="*/ 3198946 w 5255773"/>
                    <a:gd name="connsiteY15" fmla="*/ 4396947 h 4794722"/>
                    <a:gd name="connsiteX16" fmla="*/ 2934340 w 5255773"/>
                    <a:gd name="connsiteY16" fmla="*/ 4716035 h 4794722"/>
                    <a:gd name="connsiteX17" fmla="*/ 1910633 w 5255773"/>
                    <a:gd name="connsiteY17" fmla="*/ 4333312 h 4794722"/>
                    <a:gd name="connsiteX18" fmla="*/ 133026 w 5255773"/>
                    <a:gd name="connsiteY18" fmla="*/ 1254407 h 4794722"/>
                    <a:gd name="connsiteX19" fmla="*/ 11214 w 5255773"/>
                    <a:gd name="connsiteY19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4412472 w 5255773"/>
                    <a:gd name="connsiteY7" fmla="*/ 0 h 4794722"/>
                    <a:gd name="connsiteX8" fmla="*/ 5255773 w 5255773"/>
                    <a:gd name="connsiteY8" fmla="*/ 695195 h 4794722"/>
                    <a:gd name="connsiteX9" fmla="*/ 5111738 w 5255773"/>
                    <a:gd name="connsiteY9" fmla="*/ 1083895 h 4794722"/>
                    <a:gd name="connsiteX10" fmla="*/ 5107183 w 5255773"/>
                    <a:gd name="connsiteY10" fmla="*/ 1088445 h 4794722"/>
                    <a:gd name="connsiteX11" fmla="*/ 5056298 w 5255773"/>
                    <a:gd name="connsiteY11" fmla="*/ 1196341 h 4794722"/>
                    <a:gd name="connsiteX12" fmla="*/ 3278691 w 5255773"/>
                    <a:gd name="connsiteY12" fmla="*/ 4275245 h 4794722"/>
                    <a:gd name="connsiteX13" fmla="*/ 3201885 w 5255773"/>
                    <a:gd name="connsiteY13" fmla="*/ 4385957 h 4794722"/>
                    <a:gd name="connsiteX14" fmla="*/ 3198946 w 5255773"/>
                    <a:gd name="connsiteY14" fmla="*/ 4396947 h 4794722"/>
                    <a:gd name="connsiteX15" fmla="*/ 2934340 w 5255773"/>
                    <a:gd name="connsiteY15" fmla="*/ 4716035 h 4794722"/>
                    <a:gd name="connsiteX16" fmla="*/ 1910633 w 5255773"/>
                    <a:gd name="connsiteY16" fmla="*/ 4333312 h 4794722"/>
                    <a:gd name="connsiteX17" fmla="*/ 133026 w 5255773"/>
                    <a:gd name="connsiteY17" fmla="*/ 1254407 h 4794722"/>
                    <a:gd name="connsiteX18" fmla="*/ 11214 w 5255773"/>
                    <a:gd name="connsiteY18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4412472 w 5255773"/>
                    <a:gd name="connsiteY6" fmla="*/ 0 h 4794722"/>
                    <a:gd name="connsiteX7" fmla="*/ 5255773 w 5255773"/>
                    <a:gd name="connsiteY7" fmla="*/ 695195 h 4794722"/>
                    <a:gd name="connsiteX8" fmla="*/ 5111738 w 5255773"/>
                    <a:gd name="connsiteY8" fmla="*/ 1083895 h 4794722"/>
                    <a:gd name="connsiteX9" fmla="*/ 5107183 w 5255773"/>
                    <a:gd name="connsiteY9" fmla="*/ 1088445 h 4794722"/>
                    <a:gd name="connsiteX10" fmla="*/ 5056298 w 5255773"/>
                    <a:gd name="connsiteY10" fmla="*/ 1196341 h 4794722"/>
                    <a:gd name="connsiteX11" fmla="*/ 3278691 w 5255773"/>
                    <a:gd name="connsiteY11" fmla="*/ 4275245 h 4794722"/>
                    <a:gd name="connsiteX12" fmla="*/ 3201885 w 5255773"/>
                    <a:gd name="connsiteY12" fmla="*/ 4385957 h 4794722"/>
                    <a:gd name="connsiteX13" fmla="*/ 3198946 w 5255773"/>
                    <a:gd name="connsiteY13" fmla="*/ 4396947 h 4794722"/>
                    <a:gd name="connsiteX14" fmla="*/ 2934340 w 5255773"/>
                    <a:gd name="connsiteY14" fmla="*/ 4716035 h 4794722"/>
                    <a:gd name="connsiteX15" fmla="*/ 1910633 w 5255773"/>
                    <a:gd name="connsiteY15" fmla="*/ 4333312 h 4794722"/>
                    <a:gd name="connsiteX16" fmla="*/ 133026 w 5255773"/>
                    <a:gd name="connsiteY16" fmla="*/ 1254407 h 4794722"/>
                    <a:gd name="connsiteX17" fmla="*/ 11214 w 5255773"/>
                    <a:gd name="connsiteY17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4412472 w 5255773"/>
                    <a:gd name="connsiteY5" fmla="*/ 0 h 4794722"/>
                    <a:gd name="connsiteX6" fmla="*/ 5255773 w 5255773"/>
                    <a:gd name="connsiteY6" fmla="*/ 695195 h 4794722"/>
                    <a:gd name="connsiteX7" fmla="*/ 5111738 w 5255773"/>
                    <a:gd name="connsiteY7" fmla="*/ 1083895 h 4794722"/>
                    <a:gd name="connsiteX8" fmla="*/ 5107183 w 5255773"/>
                    <a:gd name="connsiteY8" fmla="*/ 1088445 h 4794722"/>
                    <a:gd name="connsiteX9" fmla="*/ 5056298 w 5255773"/>
                    <a:gd name="connsiteY9" fmla="*/ 1196341 h 4794722"/>
                    <a:gd name="connsiteX10" fmla="*/ 3278691 w 5255773"/>
                    <a:gd name="connsiteY10" fmla="*/ 4275245 h 4794722"/>
                    <a:gd name="connsiteX11" fmla="*/ 3201885 w 5255773"/>
                    <a:gd name="connsiteY11" fmla="*/ 4385957 h 4794722"/>
                    <a:gd name="connsiteX12" fmla="*/ 3198946 w 5255773"/>
                    <a:gd name="connsiteY12" fmla="*/ 4396947 h 4794722"/>
                    <a:gd name="connsiteX13" fmla="*/ 2934340 w 5255773"/>
                    <a:gd name="connsiteY13" fmla="*/ 4716035 h 4794722"/>
                    <a:gd name="connsiteX14" fmla="*/ 1910633 w 5255773"/>
                    <a:gd name="connsiteY14" fmla="*/ 4333312 h 4794722"/>
                    <a:gd name="connsiteX15" fmla="*/ 133026 w 5255773"/>
                    <a:gd name="connsiteY15" fmla="*/ 1254407 h 4794722"/>
                    <a:gd name="connsiteX16" fmla="*/ 11214 w 5255773"/>
                    <a:gd name="connsiteY16" fmla="*/ 636202 h 4794722"/>
                    <a:gd name="connsiteX0" fmla="*/ 11214 w 5255773"/>
                    <a:gd name="connsiteY0" fmla="*/ 636202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4412472 w 5255773"/>
                    <a:gd name="connsiteY4" fmla="*/ 0 h 4794722"/>
                    <a:gd name="connsiteX5" fmla="*/ 5255773 w 5255773"/>
                    <a:gd name="connsiteY5" fmla="*/ 695195 h 4794722"/>
                    <a:gd name="connsiteX6" fmla="*/ 5111738 w 5255773"/>
                    <a:gd name="connsiteY6" fmla="*/ 1083895 h 4794722"/>
                    <a:gd name="connsiteX7" fmla="*/ 5107183 w 5255773"/>
                    <a:gd name="connsiteY7" fmla="*/ 1088445 h 4794722"/>
                    <a:gd name="connsiteX8" fmla="*/ 5056298 w 5255773"/>
                    <a:gd name="connsiteY8" fmla="*/ 1196341 h 4794722"/>
                    <a:gd name="connsiteX9" fmla="*/ 3278691 w 5255773"/>
                    <a:gd name="connsiteY9" fmla="*/ 4275245 h 4794722"/>
                    <a:gd name="connsiteX10" fmla="*/ 3201885 w 5255773"/>
                    <a:gd name="connsiteY10" fmla="*/ 4385957 h 4794722"/>
                    <a:gd name="connsiteX11" fmla="*/ 3198946 w 5255773"/>
                    <a:gd name="connsiteY11" fmla="*/ 4396947 h 4794722"/>
                    <a:gd name="connsiteX12" fmla="*/ 2934340 w 5255773"/>
                    <a:gd name="connsiteY12" fmla="*/ 4716035 h 4794722"/>
                    <a:gd name="connsiteX13" fmla="*/ 1910633 w 5255773"/>
                    <a:gd name="connsiteY13" fmla="*/ 4333312 h 4794722"/>
                    <a:gd name="connsiteX14" fmla="*/ 133026 w 5255773"/>
                    <a:gd name="connsiteY14" fmla="*/ 1254407 h 4794722"/>
                    <a:gd name="connsiteX15" fmla="*/ 11214 w 5255773"/>
                    <a:gd name="connsiteY15" fmla="*/ 636202 h 4794722"/>
                    <a:gd name="connsiteX0" fmla="*/ 143730 w 5266477"/>
                    <a:gd name="connsiteY0" fmla="*/ 1254407 h 4794722"/>
                    <a:gd name="connsiteX1" fmla="*/ 107075 w 5266477"/>
                    <a:gd name="connsiteY1" fmla="*/ 396973 h 4794722"/>
                    <a:gd name="connsiteX2" fmla="*/ 122920 w 5266477"/>
                    <a:gd name="connsiteY2" fmla="*/ 369192 h 4794722"/>
                    <a:gd name="connsiteX3" fmla="*/ 124897 w 5266477"/>
                    <a:gd name="connsiteY3" fmla="*/ 366476 h 4794722"/>
                    <a:gd name="connsiteX4" fmla="*/ 4423176 w 5266477"/>
                    <a:gd name="connsiteY4" fmla="*/ 0 h 4794722"/>
                    <a:gd name="connsiteX5" fmla="*/ 5266477 w 5266477"/>
                    <a:gd name="connsiteY5" fmla="*/ 695195 h 4794722"/>
                    <a:gd name="connsiteX6" fmla="*/ 5122442 w 5266477"/>
                    <a:gd name="connsiteY6" fmla="*/ 1083895 h 4794722"/>
                    <a:gd name="connsiteX7" fmla="*/ 5117887 w 5266477"/>
                    <a:gd name="connsiteY7" fmla="*/ 1088445 h 4794722"/>
                    <a:gd name="connsiteX8" fmla="*/ 5067002 w 5266477"/>
                    <a:gd name="connsiteY8" fmla="*/ 1196341 h 4794722"/>
                    <a:gd name="connsiteX9" fmla="*/ 3289395 w 5266477"/>
                    <a:gd name="connsiteY9" fmla="*/ 4275245 h 4794722"/>
                    <a:gd name="connsiteX10" fmla="*/ 3212589 w 5266477"/>
                    <a:gd name="connsiteY10" fmla="*/ 4385957 h 4794722"/>
                    <a:gd name="connsiteX11" fmla="*/ 3209650 w 5266477"/>
                    <a:gd name="connsiteY11" fmla="*/ 4396947 h 4794722"/>
                    <a:gd name="connsiteX12" fmla="*/ 2945044 w 5266477"/>
                    <a:gd name="connsiteY12" fmla="*/ 4716035 h 4794722"/>
                    <a:gd name="connsiteX13" fmla="*/ 1921337 w 5266477"/>
                    <a:gd name="connsiteY13" fmla="*/ 4333312 h 4794722"/>
                    <a:gd name="connsiteX14" fmla="*/ 143730 w 5266477"/>
                    <a:gd name="connsiteY14" fmla="*/ 1254407 h 4794722"/>
                    <a:gd name="connsiteX0" fmla="*/ 143730 w 5266477"/>
                    <a:gd name="connsiteY0" fmla="*/ 1254407 h 4794722"/>
                    <a:gd name="connsiteX1" fmla="*/ 107075 w 5266477"/>
                    <a:gd name="connsiteY1" fmla="*/ 396973 h 4794722"/>
                    <a:gd name="connsiteX2" fmla="*/ 122920 w 5266477"/>
                    <a:gd name="connsiteY2" fmla="*/ 369192 h 4794722"/>
                    <a:gd name="connsiteX3" fmla="*/ 4423176 w 5266477"/>
                    <a:gd name="connsiteY3" fmla="*/ 0 h 4794722"/>
                    <a:gd name="connsiteX4" fmla="*/ 5266477 w 5266477"/>
                    <a:gd name="connsiteY4" fmla="*/ 695195 h 4794722"/>
                    <a:gd name="connsiteX5" fmla="*/ 5122442 w 5266477"/>
                    <a:gd name="connsiteY5" fmla="*/ 1083895 h 4794722"/>
                    <a:gd name="connsiteX6" fmla="*/ 5117887 w 5266477"/>
                    <a:gd name="connsiteY6" fmla="*/ 1088445 h 4794722"/>
                    <a:gd name="connsiteX7" fmla="*/ 5067002 w 5266477"/>
                    <a:gd name="connsiteY7" fmla="*/ 1196341 h 4794722"/>
                    <a:gd name="connsiteX8" fmla="*/ 3289395 w 5266477"/>
                    <a:gd name="connsiteY8" fmla="*/ 4275245 h 4794722"/>
                    <a:gd name="connsiteX9" fmla="*/ 3212589 w 5266477"/>
                    <a:gd name="connsiteY9" fmla="*/ 4385957 h 4794722"/>
                    <a:gd name="connsiteX10" fmla="*/ 3209650 w 5266477"/>
                    <a:gd name="connsiteY10" fmla="*/ 4396947 h 4794722"/>
                    <a:gd name="connsiteX11" fmla="*/ 2945044 w 5266477"/>
                    <a:gd name="connsiteY11" fmla="*/ 4716035 h 4794722"/>
                    <a:gd name="connsiteX12" fmla="*/ 1921337 w 5266477"/>
                    <a:gd name="connsiteY12" fmla="*/ 4333312 h 4794722"/>
                    <a:gd name="connsiteX13" fmla="*/ 143730 w 5266477"/>
                    <a:gd name="connsiteY13" fmla="*/ 1254407 h 4794722"/>
                    <a:gd name="connsiteX0" fmla="*/ 143730 w 5266477"/>
                    <a:gd name="connsiteY0" fmla="*/ 1254407 h 4794722"/>
                    <a:gd name="connsiteX1" fmla="*/ 107075 w 5266477"/>
                    <a:gd name="connsiteY1" fmla="*/ 396973 h 4794722"/>
                    <a:gd name="connsiteX2" fmla="*/ 4423176 w 5266477"/>
                    <a:gd name="connsiteY2" fmla="*/ 0 h 4794722"/>
                    <a:gd name="connsiteX3" fmla="*/ 5266477 w 5266477"/>
                    <a:gd name="connsiteY3" fmla="*/ 695195 h 4794722"/>
                    <a:gd name="connsiteX4" fmla="*/ 5122442 w 5266477"/>
                    <a:gd name="connsiteY4" fmla="*/ 1083895 h 4794722"/>
                    <a:gd name="connsiteX5" fmla="*/ 5117887 w 5266477"/>
                    <a:gd name="connsiteY5" fmla="*/ 1088445 h 4794722"/>
                    <a:gd name="connsiteX6" fmla="*/ 5067002 w 5266477"/>
                    <a:gd name="connsiteY6" fmla="*/ 1196341 h 4794722"/>
                    <a:gd name="connsiteX7" fmla="*/ 3289395 w 5266477"/>
                    <a:gd name="connsiteY7" fmla="*/ 4275245 h 4794722"/>
                    <a:gd name="connsiteX8" fmla="*/ 3212589 w 5266477"/>
                    <a:gd name="connsiteY8" fmla="*/ 4385957 h 4794722"/>
                    <a:gd name="connsiteX9" fmla="*/ 3209650 w 5266477"/>
                    <a:gd name="connsiteY9" fmla="*/ 4396947 h 4794722"/>
                    <a:gd name="connsiteX10" fmla="*/ 2945044 w 5266477"/>
                    <a:gd name="connsiteY10" fmla="*/ 4716035 h 4794722"/>
                    <a:gd name="connsiteX11" fmla="*/ 1921337 w 5266477"/>
                    <a:gd name="connsiteY11" fmla="*/ 4333312 h 4794722"/>
                    <a:gd name="connsiteX12" fmla="*/ 143730 w 5266477"/>
                    <a:gd name="connsiteY12" fmla="*/ 1254407 h 4794722"/>
                    <a:gd name="connsiteX0" fmla="*/ -1 w 5122746"/>
                    <a:gd name="connsiteY0" fmla="*/ 1254407 h 4794722"/>
                    <a:gd name="connsiteX1" fmla="*/ 4279445 w 5122746"/>
                    <a:gd name="connsiteY1" fmla="*/ 0 h 4794722"/>
                    <a:gd name="connsiteX2" fmla="*/ 5122746 w 5122746"/>
                    <a:gd name="connsiteY2" fmla="*/ 695195 h 4794722"/>
                    <a:gd name="connsiteX3" fmla="*/ 4978711 w 5122746"/>
                    <a:gd name="connsiteY3" fmla="*/ 1083895 h 4794722"/>
                    <a:gd name="connsiteX4" fmla="*/ 4974156 w 5122746"/>
                    <a:gd name="connsiteY4" fmla="*/ 1088445 h 4794722"/>
                    <a:gd name="connsiteX5" fmla="*/ 4923271 w 5122746"/>
                    <a:gd name="connsiteY5" fmla="*/ 1196341 h 4794722"/>
                    <a:gd name="connsiteX6" fmla="*/ 3145664 w 5122746"/>
                    <a:gd name="connsiteY6" fmla="*/ 4275245 h 4794722"/>
                    <a:gd name="connsiteX7" fmla="*/ 3068858 w 5122746"/>
                    <a:gd name="connsiteY7" fmla="*/ 4385957 h 4794722"/>
                    <a:gd name="connsiteX8" fmla="*/ 3065919 w 5122746"/>
                    <a:gd name="connsiteY8" fmla="*/ 4396947 h 4794722"/>
                    <a:gd name="connsiteX9" fmla="*/ 2801313 w 5122746"/>
                    <a:gd name="connsiteY9" fmla="*/ 4716035 h 4794722"/>
                    <a:gd name="connsiteX10" fmla="*/ 1777606 w 5122746"/>
                    <a:gd name="connsiteY10" fmla="*/ 4333312 h 4794722"/>
                    <a:gd name="connsiteX11" fmla="*/ -1 w 5122746"/>
                    <a:gd name="connsiteY11" fmla="*/ 1254407 h 4794722"/>
                    <a:gd name="connsiteX0" fmla="*/ -1 w 5122746"/>
                    <a:gd name="connsiteY0" fmla="*/ 1254407 h 4794722"/>
                    <a:gd name="connsiteX1" fmla="*/ 4279445 w 5122746"/>
                    <a:gd name="connsiteY1" fmla="*/ 0 h 4794722"/>
                    <a:gd name="connsiteX2" fmla="*/ 5122746 w 5122746"/>
                    <a:gd name="connsiteY2" fmla="*/ 695195 h 4794722"/>
                    <a:gd name="connsiteX3" fmla="*/ 4978711 w 5122746"/>
                    <a:gd name="connsiteY3" fmla="*/ 1083895 h 4794722"/>
                    <a:gd name="connsiteX4" fmla="*/ 4974156 w 5122746"/>
                    <a:gd name="connsiteY4" fmla="*/ 1088445 h 4794722"/>
                    <a:gd name="connsiteX5" fmla="*/ 4923271 w 5122746"/>
                    <a:gd name="connsiteY5" fmla="*/ 1196341 h 4794722"/>
                    <a:gd name="connsiteX6" fmla="*/ 3145664 w 5122746"/>
                    <a:gd name="connsiteY6" fmla="*/ 4275245 h 4794722"/>
                    <a:gd name="connsiteX7" fmla="*/ 3068858 w 5122746"/>
                    <a:gd name="connsiteY7" fmla="*/ 4385957 h 4794722"/>
                    <a:gd name="connsiteX8" fmla="*/ 3065919 w 5122746"/>
                    <a:gd name="connsiteY8" fmla="*/ 4396947 h 4794722"/>
                    <a:gd name="connsiteX9" fmla="*/ 2801313 w 5122746"/>
                    <a:gd name="connsiteY9" fmla="*/ 4716035 h 4794722"/>
                    <a:gd name="connsiteX10" fmla="*/ 1777606 w 5122746"/>
                    <a:gd name="connsiteY10" fmla="*/ 4333312 h 4794722"/>
                    <a:gd name="connsiteX11" fmla="*/ -1 w 5122746"/>
                    <a:gd name="connsiteY11" fmla="*/ 1254407 h 479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22746" h="4794722">
                      <a:moveTo>
                        <a:pt x="-1" y="1254407"/>
                      </a:moveTo>
                      <a:cubicBezTo>
                        <a:pt x="946564" y="781804"/>
                        <a:pt x="3425654" y="93202"/>
                        <a:pt x="4279445" y="0"/>
                      </a:cubicBezTo>
                      <a:cubicBezTo>
                        <a:pt x="4745141" y="0"/>
                        <a:pt x="5122746" y="311229"/>
                        <a:pt x="5122746" y="695195"/>
                      </a:cubicBezTo>
                      <a:cubicBezTo>
                        <a:pt x="5122746" y="839182"/>
                        <a:pt x="5069645" y="972941"/>
                        <a:pt x="4978711" y="1083895"/>
                      </a:cubicBezTo>
                      <a:lnTo>
                        <a:pt x="4974156" y="1088445"/>
                      </a:lnTo>
                      <a:lnTo>
                        <a:pt x="4923271" y="1196341"/>
                      </a:lnTo>
                      <a:lnTo>
                        <a:pt x="3145664" y="4275245"/>
                      </a:lnTo>
                      <a:lnTo>
                        <a:pt x="3068858" y="4385957"/>
                      </a:lnTo>
                      <a:lnTo>
                        <a:pt x="3065919" y="4396947"/>
                      </a:lnTo>
                      <a:cubicBezTo>
                        <a:pt x="3015297" y="4531175"/>
                        <a:pt x="2926010" y="4644041"/>
                        <a:pt x="2801313" y="4716035"/>
                      </a:cubicBezTo>
                      <a:cubicBezTo>
                        <a:pt x="2468789" y="4908018"/>
                        <a:pt x="2010454" y="4736617"/>
                        <a:pt x="1777606" y="4333312"/>
                      </a:cubicBezTo>
                      <a:lnTo>
                        <a:pt x="-1" y="1254407"/>
                      </a:lnTo>
                      <a:close/>
                    </a:path>
                  </a:pathLst>
                </a:custGeom>
                <a:solidFill>
                  <a:srgbClr val="FCD5A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61" name="手繪多邊形: 圖案 60">
                  <a:extLst>
                    <a:ext uri="{FF2B5EF4-FFF2-40B4-BE49-F238E27FC236}">
                      <a16:creationId xmlns:a16="http://schemas.microsoft.com/office/drawing/2014/main" id="{A2B4F3F0-37E1-9CEE-B339-81A4E0ABBDCB}"/>
                    </a:ext>
                  </a:extLst>
                </p:cNvPr>
                <p:cNvSpPr/>
                <p:nvPr/>
              </p:nvSpPr>
              <p:spPr>
                <a:xfrm rot="3600000">
                  <a:off x="8166408" y="6504227"/>
                  <a:ext cx="1531893" cy="1444120"/>
                </a:xfrm>
                <a:custGeom>
                  <a:avLst/>
                  <a:gdLst>
                    <a:gd name="connsiteX0" fmla="*/ 1817020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0" fmla="*/ 3338779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38" fmla="*/ 80234 w 5255773"/>
                    <a:gd name="connsiteY38" fmla="*/ 424585 h 4794722"/>
                    <a:gd name="connsiteX0" fmla="*/ 80234 w 5255773"/>
                    <a:gd name="connsiteY0" fmla="*/ 4245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260971 w 5255773"/>
                    <a:gd name="connsiteY12" fmla="*/ 203610 h 4794722"/>
                    <a:gd name="connsiteX13" fmla="*/ 857258 w 5255773"/>
                    <a:gd name="connsiteY13" fmla="*/ 0 h 4794722"/>
                    <a:gd name="connsiteX14" fmla="*/ 4412472 w 5255773"/>
                    <a:gd name="connsiteY14" fmla="*/ 0 h 4794722"/>
                    <a:gd name="connsiteX15" fmla="*/ 5255773 w 5255773"/>
                    <a:gd name="connsiteY15" fmla="*/ 695195 h 4794722"/>
                    <a:gd name="connsiteX16" fmla="*/ 5111738 w 5255773"/>
                    <a:gd name="connsiteY16" fmla="*/ 1083895 h 4794722"/>
                    <a:gd name="connsiteX17" fmla="*/ 5107183 w 5255773"/>
                    <a:gd name="connsiteY17" fmla="*/ 1088445 h 4794722"/>
                    <a:gd name="connsiteX18" fmla="*/ 5056298 w 5255773"/>
                    <a:gd name="connsiteY18" fmla="*/ 1196341 h 4794722"/>
                    <a:gd name="connsiteX19" fmla="*/ 3278691 w 5255773"/>
                    <a:gd name="connsiteY19" fmla="*/ 4275245 h 4794722"/>
                    <a:gd name="connsiteX20" fmla="*/ 3201885 w 5255773"/>
                    <a:gd name="connsiteY20" fmla="*/ 4385957 h 4794722"/>
                    <a:gd name="connsiteX21" fmla="*/ 3198946 w 5255773"/>
                    <a:gd name="connsiteY21" fmla="*/ 4396947 h 4794722"/>
                    <a:gd name="connsiteX22" fmla="*/ 2934340 w 5255773"/>
                    <a:gd name="connsiteY22" fmla="*/ 4716035 h 4794722"/>
                    <a:gd name="connsiteX23" fmla="*/ 1910633 w 5255773"/>
                    <a:gd name="connsiteY23" fmla="*/ 4333312 h 4794722"/>
                    <a:gd name="connsiteX24" fmla="*/ 133026 w 5255773"/>
                    <a:gd name="connsiteY24" fmla="*/ 1254407 h 4794722"/>
                    <a:gd name="connsiteX25" fmla="*/ 11214 w 5255773"/>
                    <a:gd name="connsiteY25" fmla="*/ 636202 h 4794722"/>
                    <a:gd name="connsiteX26" fmla="*/ 27001 w 5255773"/>
                    <a:gd name="connsiteY26" fmla="*/ 577178 h 4794722"/>
                    <a:gd name="connsiteX27" fmla="*/ 31092 w 5255773"/>
                    <a:gd name="connsiteY27" fmla="*/ 555083 h 4794722"/>
                    <a:gd name="connsiteX28" fmla="*/ 43849 w 5255773"/>
                    <a:gd name="connsiteY28" fmla="*/ 514185 h 4794722"/>
                    <a:gd name="connsiteX29" fmla="*/ 48826 w 5255773"/>
                    <a:gd name="connsiteY29" fmla="*/ 495576 h 4794722"/>
                    <a:gd name="connsiteX30" fmla="*/ 51716 w 5255773"/>
                    <a:gd name="connsiteY30" fmla="*/ 488966 h 4794722"/>
                    <a:gd name="connsiteX31" fmla="*/ 51874 w 5255773"/>
                    <a:gd name="connsiteY31" fmla="*/ 488457 h 4794722"/>
                    <a:gd name="connsiteX32" fmla="*/ 55958 w 5255773"/>
                    <a:gd name="connsiteY32" fmla="*/ 479260 h 4794722"/>
                    <a:gd name="connsiteX33" fmla="*/ 77344 w 5255773"/>
                    <a:gd name="connsiteY33" fmla="*/ 430333 h 4794722"/>
                    <a:gd name="connsiteX34" fmla="*/ 78871 w 5255773"/>
                    <a:gd name="connsiteY34" fmla="*/ 427655 h 4794722"/>
                    <a:gd name="connsiteX35" fmla="*/ 80234 w 5255773"/>
                    <a:gd name="connsiteY35" fmla="*/ 424585 h 4794722"/>
                    <a:gd name="connsiteX0" fmla="*/ 69828 w 5245367"/>
                    <a:gd name="connsiteY0" fmla="*/ 42458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34" fmla="*/ 68465 w 5245367"/>
                    <a:gd name="connsiteY34" fmla="*/ 427655 h 4794722"/>
                    <a:gd name="connsiteX35" fmla="*/ 69828 w 5245367"/>
                    <a:gd name="connsiteY35" fmla="*/ 424585 h 4794722"/>
                    <a:gd name="connsiteX0" fmla="*/ 68465 w 5245367"/>
                    <a:gd name="connsiteY0" fmla="*/ 42765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34" fmla="*/ 68465 w 5245367"/>
                    <a:gd name="connsiteY34" fmla="*/ 427655 h 4794722"/>
                    <a:gd name="connsiteX0" fmla="*/ 66938 w 5245367"/>
                    <a:gd name="connsiteY0" fmla="*/ 43033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0" fmla="*/ 66938 w 5245367"/>
                    <a:gd name="connsiteY0" fmla="*/ 43033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31" fmla="*/ 45552 w 5245367"/>
                    <a:gd name="connsiteY31" fmla="*/ 479260 h 4794722"/>
                    <a:gd name="connsiteX32" fmla="*/ 66938 w 5245367"/>
                    <a:gd name="connsiteY32" fmla="*/ 430333 h 4794722"/>
                    <a:gd name="connsiteX0" fmla="*/ 45552 w 5245367"/>
                    <a:gd name="connsiteY0" fmla="*/ 479260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31" fmla="*/ 45552 w 5245367"/>
                    <a:gd name="connsiteY31" fmla="*/ 479260 h 4794722"/>
                    <a:gd name="connsiteX0" fmla="*/ 41468 w 5245367"/>
                    <a:gd name="connsiteY0" fmla="*/ 488457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0" fmla="*/ 41310 w 5245367"/>
                    <a:gd name="connsiteY0" fmla="*/ 488966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0" fmla="*/ 38420 w 5245367"/>
                    <a:gd name="connsiteY0" fmla="*/ 495576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0" fmla="*/ 33443 w 5245367"/>
                    <a:gd name="connsiteY0" fmla="*/ 51418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846852 w 5245367"/>
                    <a:gd name="connsiteY11" fmla="*/ 0 h 4794722"/>
                    <a:gd name="connsiteX12" fmla="*/ 4402066 w 5245367"/>
                    <a:gd name="connsiteY12" fmla="*/ 0 h 4794722"/>
                    <a:gd name="connsiteX13" fmla="*/ 5245367 w 5245367"/>
                    <a:gd name="connsiteY13" fmla="*/ 695195 h 4794722"/>
                    <a:gd name="connsiteX14" fmla="*/ 5101332 w 5245367"/>
                    <a:gd name="connsiteY14" fmla="*/ 1083895 h 4794722"/>
                    <a:gd name="connsiteX15" fmla="*/ 5096777 w 5245367"/>
                    <a:gd name="connsiteY15" fmla="*/ 1088445 h 4794722"/>
                    <a:gd name="connsiteX16" fmla="*/ 5045892 w 5245367"/>
                    <a:gd name="connsiteY16" fmla="*/ 1196341 h 4794722"/>
                    <a:gd name="connsiteX17" fmla="*/ 3268285 w 5245367"/>
                    <a:gd name="connsiteY17" fmla="*/ 4275245 h 4794722"/>
                    <a:gd name="connsiteX18" fmla="*/ 3191479 w 5245367"/>
                    <a:gd name="connsiteY18" fmla="*/ 4385957 h 4794722"/>
                    <a:gd name="connsiteX19" fmla="*/ 3188540 w 5245367"/>
                    <a:gd name="connsiteY19" fmla="*/ 4396947 h 4794722"/>
                    <a:gd name="connsiteX20" fmla="*/ 2923934 w 5245367"/>
                    <a:gd name="connsiteY20" fmla="*/ 4716035 h 4794722"/>
                    <a:gd name="connsiteX21" fmla="*/ 1900227 w 5245367"/>
                    <a:gd name="connsiteY21" fmla="*/ 4333312 h 4794722"/>
                    <a:gd name="connsiteX22" fmla="*/ 1053496 w 5245367"/>
                    <a:gd name="connsiteY22" fmla="*/ 2802411 h 4794722"/>
                    <a:gd name="connsiteX23" fmla="*/ 808 w 5245367"/>
                    <a:gd name="connsiteY23" fmla="*/ 636202 h 4794722"/>
                    <a:gd name="connsiteX24" fmla="*/ 16595 w 5245367"/>
                    <a:gd name="connsiteY24" fmla="*/ 577178 h 4794722"/>
                    <a:gd name="connsiteX25" fmla="*/ 20686 w 5245367"/>
                    <a:gd name="connsiteY25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846852 w 5245367"/>
                    <a:gd name="connsiteY10" fmla="*/ 0 h 4794722"/>
                    <a:gd name="connsiteX11" fmla="*/ 4402066 w 5245367"/>
                    <a:gd name="connsiteY11" fmla="*/ 0 h 4794722"/>
                    <a:gd name="connsiteX12" fmla="*/ 5245367 w 5245367"/>
                    <a:gd name="connsiteY12" fmla="*/ 695195 h 4794722"/>
                    <a:gd name="connsiteX13" fmla="*/ 5101332 w 5245367"/>
                    <a:gd name="connsiteY13" fmla="*/ 1083895 h 4794722"/>
                    <a:gd name="connsiteX14" fmla="*/ 5096777 w 5245367"/>
                    <a:gd name="connsiteY14" fmla="*/ 1088445 h 4794722"/>
                    <a:gd name="connsiteX15" fmla="*/ 5045892 w 5245367"/>
                    <a:gd name="connsiteY15" fmla="*/ 1196341 h 4794722"/>
                    <a:gd name="connsiteX16" fmla="*/ 3268285 w 5245367"/>
                    <a:gd name="connsiteY16" fmla="*/ 4275245 h 4794722"/>
                    <a:gd name="connsiteX17" fmla="*/ 3191479 w 5245367"/>
                    <a:gd name="connsiteY17" fmla="*/ 4385957 h 4794722"/>
                    <a:gd name="connsiteX18" fmla="*/ 3188540 w 5245367"/>
                    <a:gd name="connsiteY18" fmla="*/ 4396947 h 4794722"/>
                    <a:gd name="connsiteX19" fmla="*/ 2923934 w 5245367"/>
                    <a:gd name="connsiteY19" fmla="*/ 4716035 h 4794722"/>
                    <a:gd name="connsiteX20" fmla="*/ 1900227 w 5245367"/>
                    <a:gd name="connsiteY20" fmla="*/ 4333312 h 4794722"/>
                    <a:gd name="connsiteX21" fmla="*/ 1053496 w 5245367"/>
                    <a:gd name="connsiteY21" fmla="*/ 2802411 h 4794722"/>
                    <a:gd name="connsiteX22" fmla="*/ 808 w 5245367"/>
                    <a:gd name="connsiteY22" fmla="*/ 636202 h 4794722"/>
                    <a:gd name="connsiteX23" fmla="*/ 16595 w 5245367"/>
                    <a:gd name="connsiteY23" fmla="*/ 577178 h 4794722"/>
                    <a:gd name="connsiteX24" fmla="*/ 20686 w 5245367"/>
                    <a:gd name="connsiteY24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22" fmla="*/ 16595 w 5245367"/>
                    <a:gd name="connsiteY22" fmla="*/ 577178 h 4794722"/>
                    <a:gd name="connsiteX23" fmla="*/ 20686 w 5245367"/>
                    <a:gd name="connsiteY23" fmla="*/ 555083 h 4794722"/>
                    <a:gd name="connsiteX0" fmla="*/ 16595 w 5245367"/>
                    <a:gd name="connsiteY0" fmla="*/ 577178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22" fmla="*/ 16595 w 5245367"/>
                    <a:gd name="connsiteY22" fmla="*/ 577178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846852 w 5245367"/>
                    <a:gd name="connsiteY8" fmla="*/ 0 h 4794722"/>
                    <a:gd name="connsiteX9" fmla="*/ 4402066 w 5245367"/>
                    <a:gd name="connsiteY9" fmla="*/ 0 h 4794722"/>
                    <a:gd name="connsiteX10" fmla="*/ 5245367 w 5245367"/>
                    <a:gd name="connsiteY10" fmla="*/ 695195 h 4794722"/>
                    <a:gd name="connsiteX11" fmla="*/ 5101332 w 5245367"/>
                    <a:gd name="connsiteY11" fmla="*/ 1083895 h 4794722"/>
                    <a:gd name="connsiteX12" fmla="*/ 5096777 w 5245367"/>
                    <a:gd name="connsiteY12" fmla="*/ 1088445 h 4794722"/>
                    <a:gd name="connsiteX13" fmla="*/ 5045892 w 5245367"/>
                    <a:gd name="connsiteY13" fmla="*/ 1196341 h 4794722"/>
                    <a:gd name="connsiteX14" fmla="*/ 3268285 w 5245367"/>
                    <a:gd name="connsiteY14" fmla="*/ 4275245 h 4794722"/>
                    <a:gd name="connsiteX15" fmla="*/ 3191479 w 5245367"/>
                    <a:gd name="connsiteY15" fmla="*/ 4385957 h 4794722"/>
                    <a:gd name="connsiteX16" fmla="*/ 3188540 w 5245367"/>
                    <a:gd name="connsiteY16" fmla="*/ 4396947 h 4794722"/>
                    <a:gd name="connsiteX17" fmla="*/ 2923934 w 5245367"/>
                    <a:gd name="connsiteY17" fmla="*/ 4716035 h 4794722"/>
                    <a:gd name="connsiteX18" fmla="*/ 1900227 w 5245367"/>
                    <a:gd name="connsiteY18" fmla="*/ 4333312 h 4794722"/>
                    <a:gd name="connsiteX19" fmla="*/ 1053496 w 5245367"/>
                    <a:gd name="connsiteY19" fmla="*/ 2802411 h 4794722"/>
                    <a:gd name="connsiteX20" fmla="*/ 808 w 5245367"/>
                    <a:gd name="connsiteY20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846852 w 5245367"/>
                    <a:gd name="connsiteY7" fmla="*/ 0 h 4794722"/>
                    <a:gd name="connsiteX8" fmla="*/ 4402066 w 5245367"/>
                    <a:gd name="connsiteY8" fmla="*/ 0 h 4794722"/>
                    <a:gd name="connsiteX9" fmla="*/ 5245367 w 5245367"/>
                    <a:gd name="connsiteY9" fmla="*/ 695195 h 4794722"/>
                    <a:gd name="connsiteX10" fmla="*/ 5101332 w 5245367"/>
                    <a:gd name="connsiteY10" fmla="*/ 1083895 h 4794722"/>
                    <a:gd name="connsiteX11" fmla="*/ 5096777 w 5245367"/>
                    <a:gd name="connsiteY11" fmla="*/ 1088445 h 4794722"/>
                    <a:gd name="connsiteX12" fmla="*/ 5045892 w 5245367"/>
                    <a:gd name="connsiteY12" fmla="*/ 1196341 h 4794722"/>
                    <a:gd name="connsiteX13" fmla="*/ 3268285 w 5245367"/>
                    <a:gd name="connsiteY13" fmla="*/ 4275245 h 4794722"/>
                    <a:gd name="connsiteX14" fmla="*/ 3191479 w 5245367"/>
                    <a:gd name="connsiteY14" fmla="*/ 4385957 h 4794722"/>
                    <a:gd name="connsiteX15" fmla="*/ 3188540 w 5245367"/>
                    <a:gd name="connsiteY15" fmla="*/ 4396947 h 4794722"/>
                    <a:gd name="connsiteX16" fmla="*/ 2923934 w 5245367"/>
                    <a:gd name="connsiteY16" fmla="*/ 4716035 h 4794722"/>
                    <a:gd name="connsiteX17" fmla="*/ 1900227 w 5245367"/>
                    <a:gd name="connsiteY17" fmla="*/ 4333312 h 4794722"/>
                    <a:gd name="connsiteX18" fmla="*/ 1053496 w 5245367"/>
                    <a:gd name="connsiteY18" fmla="*/ 2802411 h 4794722"/>
                    <a:gd name="connsiteX19" fmla="*/ 808 w 5245367"/>
                    <a:gd name="connsiteY19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846852 w 5245367"/>
                    <a:gd name="connsiteY6" fmla="*/ 0 h 4794722"/>
                    <a:gd name="connsiteX7" fmla="*/ 4402066 w 5245367"/>
                    <a:gd name="connsiteY7" fmla="*/ 0 h 4794722"/>
                    <a:gd name="connsiteX8" fmla="*/ 5245367 w 5245367"/>
                    <a:gd name="connsiteY8" fmla="*/ 695195 h 4794722"/>
                    <a:gd name="connsiteX9" fmla="*/ 5101332 w 5245367"/>
                    <a:gd name="connsiteY9" fmla="*/ 1083895 h 4794722"/>
                    <a:gd name="connsiteX10" fmla="*/ 5096777 w 5245367"/>
                    <a:gd name="connsiteY10" fmla="*/ 1088445 h 4794722"/>
                    <a:gd name="connsiteX11" fmla="*/ 5045892 w 5245367"/>
                    <a:gd name="connsiteY11" fmla="*/ 1196341 h 4794722"/>
                    <a:gd name="connsiteX12" fmla="*/ 3268285 w 5245367"/>
                    <a:gd name="connsiteY12" fmla="*/ 4275245 h 4794722"/>
                    <a:gd name="connsiteX13" fmla="*/ 3191479 w 5245367"/>
                    <a:gd name="connsiteY13" fmla="*/ 4385957 h 4794722"/>
                    <a:gd name="connsiteX14" fmla="*/ 3188540 w 5245367"/>
                    <a:gd name="connsiteY14" fmla="*/ 4396947 h 4794722"/>
                    <a:gd name="connsiteX15" fmla="*/ 2923934 w 5245367"/>
                    <a:gd name="connsiteY15" fmla="*/ 4716035 h 4794722"/>
                    <a:gd name="connsiteX16" fmla="*/ 1900227 w 5245367"/>
                    <a:gd name="connsiteY16" fmla="*/ 4333312 h 4794722"/>
                    <a:gd name="connsiteX17" fmla="*/ 1053496 w 5245367"/>
                    <a:gd name="connsiteY17" fmla="*/ 2802411 h 4794722"/>
                    <a:gd name="connsiteX18" fmla="*/ 808 w 5245367"/>
                    <a:gd name="connsiteY18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846852 w 5245367"/>
                    <a:gd name="connsiteY5" fmla="*/ 0 h 4794722"/>
                    <a:gd name="connsiteX6" fmla="*/ 4402066 w 5245367"/>
                    <a:gd name="connsiteY6" fmla="*/ 0 h 4794722"/>
                    <a:gd name="connsiteX7" fmla="*/ 5245367 w 5245367"/>
                    <a:gd name="connsiteY7" fmla="*/ 695195 h 4794722"/>
                    <a:gd name="connsiteX8" fmla="*/ 5101332 w 5245367"/>
                    <a:gd name="connsiteY8" fmla="*/ 1083895 h 4794722"/>
                    <a:gd name="connsiteX9" fmla="*/ 5096777 w 5245367"/>
                    <a:gd name="connsiteY9" fmla="*/ 1088445 h 4794722"/>
                    <a:gd name="connsiteX10" fmla="*/ 5045892 w 5245367"/>
                    <a:gd name="connsiteY10" fmla="*/ 1196341 h 4794722"/>
                    <a:gd name="connsiteX11" fmla="*/ 3268285 w 5245367"/>
                    <a:gd name="connsiteY11" fmla="*/ 4275245 h 4794722"/>
                    <a:gd name="connsiteX12" fmla="*/ 3191479 w 5245367"/>
                    <a:gd name="connsiteY12" fmla="*/ 4385957 h 4794722"/>
                    <a:gd name="connsiteX13" fmla="*/ 3188540 w 5245367"/>
                    <a:gd name="connsiteY13" fmla="*/ 4396947 h 4794722"/>
                    <a:gd name="connsiteX14" fmla="*/ 2923934 w 5245367"/>
                    <a:gd name="connsiteY14" fmla="*/ 4716035 h 4794722"/>
                    <a:gd name="connsiteX15" fmla="*/ 1900227 w 5245367"/>
                    <a:gd name="connsiteY15" fmla="*/ 4333312 h 4794722"/>
                    <a:gd name="connsiteX16" fmla="*/ 1053496 w 5245367"/>
                    <a:gd name="connsiteY16" fmla="*/ 2802411 h 4794722"/>
                    <a:gd name="connsiteX17" fmla="*/ 808 w 5245367"/>
                    <a:gd name="connsiteY17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846852 w 5245367"/>
                    <a:gd name="connsiteY4" fmla="*/ 0 h 4794722"/>
                    <a:gd name="connsiteX5" fmla="*/ 4402066 w 5245367"/>
                    <a:gd name="connsiteY5" fmla="*/ 0 h 4794722"/>
                    <a:gd name="connsiteX6" fmla="*/ 5245367 w 5245367"/>
                    <a:gd name="connsiteY6" fmla="*/ 695195 h 4794722"/>
                    <a:gd name="connsiteX7" fmla="*/ 5101332 w 5245367"/>
                    <a:gd name="connsiteY7" fmla="*/ 1083895 h 4794722"/>
                    <a:gd name="connsiteX8" fmla="*/ 5096777 w 5245367"/>
                    <a:gd name="connsiteY8" fmla="*/ 1088445 h 4794722"/>
                    <a:gd name="connsiteX9" fmla="*/ 5045892 w 5245367"/>
                    <a:gd name="connsiteY9" fmla="*/ 1196341 h 4794722"/>
                    <a:gd name="connsiteX10" fmla="*/ 3268285 w 5245367"/>
                    <a:gd name="connsiteY10" fmla="*/ 4275245 h 4794722"/>
                    <a:gd name="connsiteX11" fmla="*/ 3191479 w 5245367"/>
                    <a:gd name="connsiteY11" fmla="*/ 4385957 h 4794722"/>
                    <a:gd name="connsiteX12" fmla="*/ 3188540 w 5245367"/>
                    <a:gd name="connsiteY12" fmla="*/ 4396947 h 4794722"/>
                    <a:gd name="connsiteX13" fmla="*/ 2923934 w 5245367"/>
                    <a:gd name="connsiteY13" fmla="*/ 4716035 h 4794722"/>
                    <a:gd name="connsiteX14" fmla="*/ 1900227 w 5245367"/>
                    <a:gd name="connsiteY14" fmla="*/ 4333312 h 4794722"/>
                    <a:gd name="connsiteX15" fmla="*/ 1053496 w 5245367"/>
                    <a:gd name="connsiteY15" fmla="*/ 2802411 h 4794722"/>
                    <a:gd name="connsiteX16" fmla="*/ 808 w 5245367"/>
                    <a:gd name="connsiteY16" fmla="*/ 636202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15846 w 5159403"/>
                    <a:gd name="connsiteY2" fmla="*/ 369192 h 4794722"/>
                    <a:gd name="connsiteX3" fmla="*/ 17823 w 5159403"/>
                    <a:gd name="connsiteY3" fmla="*/ 366476 h 4794722"/>
                    <a:gd name="connsiteX4" fmla="*/ 760888 w 5159403"/>
                    <a:gd name="connsiteY4" fmla="*/ 0 h 4794722"/>
                    <a:gd name="connsiteX5" fmla="*/ 4316102 w 5159403"/>
                    <a:gd name="connsiteY5" fmla="*/ 0 h 4794722"/>
                    <a:gd name="connsiteX6" fmla="*/ 5159403 w 5159403"/>
                    <a:gd name="connsiteY6" fmla="*/ 695195 h 4794722"/>
                    <a:gd name="connsiteX7" fmla="*/ 5015368 w 5159403"/>
                    <a:gd name="connsiteY7" fmla="*/ 1083895 h 4794722"/>
                    <a:gd name="connsiteX8" fmla="*/ 5010813 w 5159403"/>
                    <a:gd name="connsiteY8" fmla="*/ 1088445 h 4794722"/>
                    <a:gd name="connsiteX9" fmla="*/ 4959928 w 5159403"/>
                    <a:gd name="connsiteY9" fmla="*/ 1196341 h 4794722"/>
                    <a:gd name="connsiteX10" fmla="*/ 3182321 w 5159403"/>
                    <a:gd name="connsiteY10" fmla="*/ 4275245 h 4794722"/>
                    <a:gd name="connsiteX11" fmla="*/ 3105515 w 5159403"/>
                    <a:gd name="connsiteY11" fmla="*/ 4385957 h 4794722"/>
                    <a:gd name="connsiteX12" fmla="*/ 3102576 w 5159403"/>
                    <a:gd name="connsiteY12" fmla="*/ 4396947 h 4794722"/>
                    <a:gd name="connsiteX13" fmla="*/ 2837970 w 5159403"/>
                    <a:gd name="connsiteY13" fmla="*/ 4716035 h 4794722"/>
                    <a:gd name="connsiteX14" fmla="*/ 1814263 w 5159403"/>
                    <a:gd name="connsiteY14" fmla="*/ 4333312 h 4794722"/>
                    <a:gd name="connsiteX15" fmla="*/ 967532 w 5159403"/>
                    <a:gd name="connsiteY15" fmla="*/ 2802411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15846 w 5159403"/>
                    <a:gd name="connsiteY2" fmla="*/ 369192 h 4794722"/>
                    <a:gd name="connsiteX3" fmla="*/ 760888 w 5159403"/>
                    <a:gd name="connsiteY3" fmla="*/ 0 h 4794722"/>
                    <a:gd name="connsiteX4" fmla="*/ 4316102 w 5159403"/>
                    <a:gd name="connsiteY4" fmla="*/ 0 h 4794722"/>
                    <a:gd name="connsiteX5" fmla="*/ 5159403 w 5159403"/>
                    <a:gd name="connsiteY5" fmla="*/ 695195 h 4794722"/>
                    <a:gd name="connsiteX6" fmla="*/ 5015368 w 5159403"/>
                    <a:gd name="connsiteY6" fmla="*/ 1083895 h 4794722"/>
                    <a:gd name="connsiteX7" fmla="*/ 5010813 w 5159403"/>
                    <a:gd name="connsiteY7" fmla="*/ 1088445 h 4794722"/>
                    <a:gd name="connsiteX8" fmla="*/ 4959928 w 5159403"/>
                    <a:gd name="connsiteY8" fmla="*/ 1196341 h 4794722"/>
                    <a:gd name="connsiteX9" fmla="*/ 3182321 w 5159403"/>
                    <a:gd name="connsiteY9" fmla="*/ 4275245 h 4794722"/>
                    <a:gd name="connsiteX10" fmla="*/ 3105515 w 5159403"/>
                    <a:gd name="connsiteY10" fmla="*/ 4385957 h 4794722"/>
                    <a:gd name="connsiteX11" fmla="*/ 3102576 w 5159403"/>
                    <a:gd name="connsiteY11" fmla="*/ 4396947 h 4794722"/>
                    <a:gd name="connsiteX12" fmla="*/ 2837970 w 5159403"/>
                    <a:gd name="connsiteY12" fmla="*/ 4716035 h 4794722"/>
                    <a:gd name="connsiteX13" fmla="*/ 1814263 w 5159403"/>
                    <a:gd name="connsiteY13" fmla="*/ 4333312 h 4794722"/>
                    <a:gd name="connsiteX14" fmla="*/ 967532 w 5159403"/>
                    <a:gd name="connsiteY14" fmla="*/ 2802411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760888 w 5159403"/>
                    <a:gd name="connsiteY2" fmla="*/ 0 h 4794722"/>
                    <a:gd name="connsiteX3" fmla="*/ 4316102 w 5159403"/>
                    <a:gd name="connsiteY3" fmla="*/ 0 h 4794722"/>
                    <a:gd name="connsiteX4" fmla="*/ 5159403 w 5159403"/>
                    <a:gd name="connsiteY4" fmla="*/ 695195 h 4794722"/>
                    <a:gd name="connsiteX5" fmla="*/ 5015368 w 5159403"/>
                    <a:gd name="connsiteY5" fmla="*/ 1083895 h 4794722"/>
                    <a:gd name="connsiteX6" fmla="*/ 5010813 w 5159403"/>
                    <a:gd name="connsiteY6" fmla="*/ 1088445 h 4794722"/>
                    <a:gd name="connsiteX7" fmla="*/ 4959928 w 5159403"/>
                    <a:gd name="connsiteY7" fmla="*/ 1196341 h 4794722"/>
                    <a:gd name="connsiteX8" fmla="*/ 3182321 w 5159403"/>
                    <a:gd name="connsiteY8" fmla="*/ 4275245 h 4794722"/>
                    <a:gd name="connsiteX9" fmla="*/ 3105515 w 5159403"/>
                    <a:gd name="connsiteY9" fmla="*/ 4385957 h 4794722"/>
                    <a:gd name="connsiteX10" fmla="*/ 3102576 w 5159403"/>
                    <a:gd name="connsiteY10" fmla="*/ 4396947 h 4794722"/>
                    <a:gd name="connsiteX11" fmla="*/ 2837970 w 5159403"/>
                    <a:gd name="connsiteY11" fmla="*/ 4716035 h 4794722"/>
                    <a:gd name="connsiteX12" fmla="*/ 1814263 w 5159403"/>
                    <a:gd name="connsiteY12" fmla="*/ 4333312 h 4794722"/>
                    <a:gd name="connsiteX13" fmla="*/ 967532 w 5159403"/>
                    <a:gd name="connsiteY13" fmla="*/ 2802411 h 4794722"/>
                    <a:gd name="connsiteX0" fmla="*/ 441425 w 4633296"/>
                    <a:gd name="connsiteY0" fmla="*/ 2802411 h 4794722"/>
                    <a:gd name="connsiteX1" fmla="*/ 234781 w 4633296"/>
                    <a:gd name="connsiteY1" fmla="*/ 0 h 4794722"/>
                    <a:gd name="connsiteX2" fmla="*/ 3789995 w 4633296"/>
                    <a:gd name="connsiteY2" fmla="*/ 0 h 4794722"/>
                    <a:gd name="connsiteX3" fmla="*/ 4633296 w 4633296"/>
                    <a:gd name="connsiteY3" fmla="*/ 695195 h 4794722"/>
                    <a:gd name="connsiteX4" fmla="*/ 4489261 w 4633296"/>
                    <a:gd name="connsiteY4" fmla="*/ 1083895 h 4794722"/>
                    <a:gd name="connsiteX5" fmla="*/ 4484706 w 4633296"/>
                    <a:gd name="connsiteY5" fmla="*/ 1088445 h 4794722"/>
                    <a:gd name="connsiteX6" fmla="*/ 4433821 w 4633296"/>
                    <a:gd name="connsiteY6" fmla="*/ 1196341 h 4794722"/>
                    <a:gd name="connsiteX7" fmla="*/ 2656214 w 4633296"/>
                    <a:gd name="connsiteY7" fmla="*/ 4275245 h 4794722"/>
                    <a:gd name="connsiteX8" fmla="*/ 2579408 w 4633296"/>
                    <a:gd name="connsiteY8" fmla="*/ 4385957 h 4794722"/>
                    <a:gd name="connsiteX9" fmla="*/ 2576469 w 4633296"/>
                    <a:gd name="connsiteY9" fmla="*/ 4396947 h 4794722"/>
                    <a:gd name="connsiteX10" fmla="*/ 2311863 w 4633296"/>
                    <a:gd name="connsiteY10" fmla="*/ 4716035 h 4794722"/>
                    <a:gd name="connsiteX11" fmla="*/ 1288156 w 4633296"/>
                    <a:gd name="connsiteY11" fmla="*/ 4333312 h 4794722"/>
                    <a:gd name="connsiteX12" fmla="*/ 441425 w 4633296"/>
                    <a:gd name="connsiteY12" fmla="*/ 2802411 h 4794722"/>
                    <a:gd name="connsiteX0" fmla="*/ 213528 w 4405399"/>
                    <a:gd name="connsiteY0" fmla="*/ 2802411 h 4794722"/>
                    <a:gd name="connsiteX1" fmla="*/ 6884 w 4405399"/>
                    <a:gd name="connsiteY1" fmla="*/ 0 h 4794722"/>
                    <a:gd name="connsiteX2" fmla="*/ 3562098 w 4405399"/>
                    <a:gd name="connsiteY2" fmla="*/ 0 h 4794722"/>
                    <a:gd name="connsiteX3" fmla="*/ 4405399 w 4405399"/>
                    <a:gd name="connsiteY3" fmla="*/ 695195 h 4794722"/>
                    <a:gd name="connsiteX4" fmla="*/ 4261364 w 4405399"/>
                    <a:gd name="connsiteY4" fmla="*/ 1083895 h 4794722"/>
                    <a:gd name="connsiteX5" fmla="*/ 4256809 w 4405399"/>
                    <a:gd name="connsiteY5" fmla="*/ 1088445 h 4794722"/>
                    <a:gd name="connsiteX6" fmla="*/ 4205924 w 4405399"/>
                    <a:gd name="connsiteY6" fmla="*/ 1196341 h 4794722"/>
                    <a:gd name="connsiteX7" fmla="*/ 2428317 w 4405399"/>
                    <a:gd name="connsiteY7" fmla="*/ 4275245 h 4794722"/>
                    <a:gd name="connsiteX8" fmla="*/ 2351511 w 4405399"/>
                    <a:gd name="connsiteY8" fmla="*/ 4385957 h 4794722"/>
                    <a:gd name="connsiteX9" fmla="*/ 2348572 w 4405399"/>
                    <a:gd name="connsiteY9" fmla="*/ 4396947 h 4794722"/>
                    <a:gd name="connsiteX10" fmla="*/ 2083966 w 4405399"/>
                    <a:gd name="connsiteY10" fmla="*/ 4716035 h 4794722"/>
                    <a:gd name="connsiteX11" fmla="*/ 1060259 w 4405399"/>
                    <a:gd name="connsiteY11" fmla="*/ 4333312 h 4794722"/>
                    <a:gd name="connsiteX12" fmla="*/ 213528 w 4405399"/>
                    <a:gd name="connsiteY12" fmla="*/ 2802411 h 4794722"/>
                    <a:gd name="connsiteX0" fmla="*/ 213528 w 4405399"/>
                    <a:gd name="connsiteY0" fmla="*/ 2802411 h 4798414"/>
                    <a:gd name="connsiteX1" fmla="*/ 6884 w 4405399"/>
                    <a:gd name="connsiteY1" fmla="*/ 0 h 4798414"/>
                    <a:gd name="connsiteX2" fmla="*/ 3562098 w 4405399"/>
                    <a:gd name="connsiteY2" fmla="*/ 0 h 4798414"/>
                    <a:gd name="connsiteX3" fmla="*/ 4405399 w 4405399"/>
                    <a:gd name="connsiteY3" fmla="*/ 695195 h 4798414"/>
                    <a:gd name="connsiteX4" fmla="*/ 4261364 w 4405399"/>
                    <a:gd name="connsiteY4" fmla="*/ 1083895 h 4798414"/>
                    <a:gd name="connsiteX5" fmla="*/ 4256809 w 4405399"/>
                    <a:gd name="connsiteY5" fmla="*/ 1088445 h 4798414"/>
                    <a:gd name="connsiteX6" fmla="*/ 4205924 w 4405399"/>
                    <a:gd name="connsiteY6" fmla="*/ 1196341 h 4798414"/>
                    <a:gd name="connsiteX7" fmla="*/ 2428317 w 4405399"/>
                    <a:gd name="connsiteY7" fmla="*/ 4275245 h 4798414"/>
                    <a:gd name="connsiteX8" fmla="*/ 2351511 w 4405399"/>
                    <a:gd name="connsiteY8" fmla="*/ 4385957 h 4798414"/>
                    <a:gd name="connsiteX9" fmla="*/ 2348572 w 4405399"/>
                    <a:gd name="connsiteY9" fmla="*/ 4396947 h 4798414"/>
                    <a:gd name="connsiteX10" fmla="*/ 2083966 w 4405399"/>
                    <a:gd name="connsiteY10" fmla="*/ 4716035 h 4798414"/>
                    <a:gd name="connsiteX11" fmla="*/ 213528 w 4405399"/>
                    <a:gd name="connsiteY11" fmla="*/ 2802411 h 4798414"/>
                    <a:gd name="connsiteX0" fmla="*/ 213528 w 4405399"/>
                    <a:gd name="connsiteY0" fmla="*/ 2802411 h 4396947"/>
                    <a:gd name="connsiteX1" fmla="*/ 6884 w 4405399"/>
                    <a:gd name="connsiteY1" fmla="*/ 0 h 4396947"/>
                    <a:gd name="connsiteX2" fmla="*/ 3562098 w 4405399"/>
                    <a:gd name="connsiteY2" fmla="*/ 0 h 4396947"/>
                    <a:gd name="connsiteX3" fmla="*/ 4405399 w 4405399"/>
                    <a:gd name="connsiteY3" fmla="*/ 695195 h 4396947"/>
                    <a:gd name="connsiteX4" fmla="*/ 4261364 w 4405399"/>
                    <a:gd name="connsiteY4" fmla="*/ 1083895 h 4396947"/>
                    <a:gd name="connsiteX5" fmla="*/ 4256809 w 4405399"/>
                    <a:gd name="connsiteY5" fmla="*/ 1088445 h 4396947"/>
                    <a:gd name="connsiteX6" fmla="*/ 4205924 w 4405399"/>
                    <a:gd name="connsiteY6" fmla="*/ 1196341 h 4396947"/>
                    <a:gd name="connsiteX7" fmla="*/ 2428317 w 4405399"/>
                    <a:gd name="connsiteY7" fmla="*/ 4275245 h 4396947"/>
                    <a:gd name="connsiteX8" fmla="*/ 2351511 w 4405399"/>
                    <a:gd name="connsiteY8" fmla="*/ 4385957 h 4396947"/>
                    <a:gd name="connsiteX9" fmla="*/ 2348572 w 4405399"/>
                    <a:gd name="connsiteY9" fmla="*/ 4396947 h 4396947"/>
                    <a:gd name="connsiteX10" fmla="*/ 213528 w 4405399"/>
                    <a:gd name="connsiteY10" fmla="*/ 2802411 h 4396947"/>
                    <a:gd name="connsiteX0" fmla="*/ 213528 w 4405399"/>
                    <a:gd name="connsiteY0" fmla="*/ 2802411 h 4385956"/>
                    <a:gd name="connsiteX1" fmla="*/ 6884 w 4405399"/>
                    <a:gd name="connsiteY1" fmla="*/ 0 h 4385956"/>
                    <a:gd name="connsiteX2" fmla="*/ 3562098 w 4405399"/>
                    <a:gd name="connsiteY2" fmla="*/ 0 h 4385956"/>
                    <a:gd name="connsiteX3" fmla="*/ 4405399 w 4405399"/>
                    <a:gd name="connsiteY3" fmla="*/ 695195 h 4385956"/>
                    <a:gd name="connsiteX4" fmla="*/ 4261364 w 4405399"/>
                    <a:gd name="connsiteY4" fmla="*/ 1083895 h 4385956"/>
                    <a:gd name="connsiteX5" fmla="*/ 4256809 w 4405399"/>
                    <a:gd name="connsiteY5" fmla="*/ 1088445 h 4385956"/>
                    <a:gd name="connsiteX6" fmla="*/ 4205924 w 4405399"/>
                    <a:gd name="connsiteY6" fmla="*/ 1196341 h 4385956"/>
                    <a:gd name="connsiteX7" fmla="*/ 2428317 w 4405399"/>
                    <a:gd name="connsiteY7" fmla="*/ 4275245 h 4385956"/>
                    <a:gd name="connsiteX8" fmla="*/ 2351511 w 4405399"/>
                    <a:gd name="connsiteY8" fmla="*/ 4385957 h 4385956"/>
                    <a:gd name="connsiteX9" fmla="*/ 213528 w 4405399"/>
                    <a:gd name="connsiteY9" fmla="*/ 2802411 h 4385956"/>
                    <a:gd name="connsiteX0" fmla="*/ 213528 w 4405399"/>
                    <a:gd name="connsiteY0" fmla="*/ 2802411 h 4275245"/>
                    <a:gd name="connsiteX1" fmla="*/ 6884 w 4405399"/>
                    <a:gd name="connsiteY1" fmla="*/ 0 h 4275245"/>
                    <a:gd name="connsiteX2" fmla="*/ 3562098 w 4405399"/>
                    <a:gd name="connsiteY2" fmla="*/ 0 h 4275245"/>
                    <a:gd name="connsiteX3" fmla="*/ 4405399 w 4405399"/>
                    <a:gd name="connsiteY3" fmla="*/ 695195 h 4275245"/>
                    <a:gd name="connsiteX4" fmla="*/ 4261364 w 4405399"/>
                    <a:gd name="connsiteY4" fmla="*/ 1083895 h 4275245"/>
                    <a:gd name="connsiteX5" fmla="*/ 4256809 w 4405399"/>
                    <a:gd name="connsiteY5" fmla="*/ 1088445 h 4275245"/>
                    <a:gd name="connsiteX6" fmla="*/ 4205924 w 4405399"/>
                    <a:gd name="connsiteY6" fmla="*/ 1196341 h 4275245"/>
                    <a:gd name="connsiteX7" fmla="*/ 2428317 w 4405399"/>
                    <a:gd name="connsiteY7" fmla="*/ 4275245 h 4275245"/>
                    <a:gd name="connsiteX8" fmla="*/ 213528 w 4405399"/>
                    <a:gd name="connsiteY8" fmla="*/ 2802411 h 4275245"/>
                    <a:gd name="connsiteX0" fmla="*/ 213528 w 4405399"/>
                    <a:gd name="connsiteY0" fmla="*/ 2802411 h 4350559"/>
                    <a:gd name="connsiteX1" fmla="*/ 6884 w 4405399"/>
                    <a:gd name="connsiteY1" fmla="*/ 0 h 4350559"/>
                    <a:gd name="connsiteX2" fmla="*/ 3562098 w 4405399"/>
                    <a:gd name="connsiteY2" fmla="*/ 0 h 4350559"/>
                    <a:gd name="connsiteX3" fmla="*/ 4405399 w 4405399"/>
                    <a:gd name="connsiteY3" fmla="*/ 695195 h 4350559"/>
                    <a:gd name="connsiteX4" fmla="*/ 4261364 w 4405399"/>
                    <a:gd name="connsiteY4" fmla="*/ 1083895 h 4350559"/>
                    <a:gd name="connsiteX5" fmla="*/ 4256809 w 4405399"/>
                    <a:gd name="connsiteY5" fmla="*/ 1088445 h 4350559"/>
                    <a:gd name="connsiteX6" fmla="*/ 4205924 w 4405399"/>
                    <a:gd name="connsiteY6" fmla="*/ 1196341 h 4350559"/>
                    <a:gd name="connsiteX7" fmla="*/ 2412905 w 4405399"/>
                    <a:gd name="connsiteY7" fmla="*/ 4350560 h 4350559"/>
                    <a:gd name="connsiteX8" fmla="*/ 213528 w 4405399"/>
                    <a:gd name="connsiteY8" fmla="*/ 2802411 h 4350559"/>
                    <a:gd name="connsiteX0" fmla="*/ 213528 w 4405399"/>
                    <a:gd name="connsiteY0" fmla="*/ 2802411 h 4199928"/>
                    <a:gd name="connsiteX1" fmla="*/ 6884 w 4405399"/>
                    <a:gd name="connsiteY1" fmla="*/ 0 h 4199928"/>
                    <a:gd name="connsiteX2" fmla="*/ 3562098 w 4405399"/>
                    <a:gd name="connsiteY2" fmla="*/ 0 h 4199928"/>
                    <a:gd name="connsiteX3" fmla="*/ 4405399 w 4405399"/>
                    <a:gd name="connsiteY3" fmla="*/ 695195 h 4199928"/>
                    <a:gd name="connsiteX4" fmla="*/ 4261364 w 4405399"/>
                    <a:gd name="connsiteY4" fmla="*/ 1083895 h 4199928"/>
                    <a:gd name="connsiteX5" fmla="*/ 4256809 w 4405399"/>
                    <a:gd name="connsiteY5" fmla="*/ 1088445 h 4199928"/>
                    <a:gd name="connsiteX6" fmla="*/ 4205924 w 4405399"/>
                    <a:gd name="connsiteY6" fmla="*/ 1196341 h 4199928"/>
                    <a:gd name="connsiteX7" fmla="*/ 2443729 w 4405399"/>
                    <a:gd name="connsiteY7" fmla="*/ 4199929 h 4199928"/>
                    <a:gd name="connsiteX8" fmla="*/ 213528 w 4405399"/>
                    <a:gd name="connsiteY8" fmla="*/ 2802411 h 4199928"/>
                    <a:gd name="connsiteX0" fmla="*/ 213528 w 4405399"/>
                    <a:gd name="connsiteY0" fmla="*/ 2802411 h 4124614"/>
                    <a:gd name="connsiteX1" fmla="*/ 6884 w 4405399"/>
                    <a:gd name="connsiteY1" fmla="*/ 0 h 4124614"/>
                    <a:gd name="connsiteX2" fmla="*/ 3562098 w 4405399"/>
                    <a:gd name="connsiteY2" fmla="*/ 0 h 4124614"/>
                    <a:gd name="connsiteX3" fmla="*/ 4405399 w 4405399"/>
                    <a:gd name="connsiteY3" fmla="*/ 695195 h 4124614"/>
                    <a:gd name="connsiteX4" fmla="*/ 4261364 w 4405399"/>
                    <a:gd name="connsiteY4" fmla="*/ 1083895 h 4124614"/>
                    <a:gd name="connsiteX5" fmla="*/ 4256809 w 4405399"/>
                    <a:gd name="connsiteY5" fmla="*/ 1088445 h 4124614"/>
                    <a:gd name="connsiteX6" fmla="*/ 4205924 w 4405399"/>
                    <a:gd name="connsiteY6" fmla="*/ 1196341 h 4124614"/>
                    <a:gd name="connsiteX7" fmla="*/ 2459143 w 4405399"/>
                    <a:gd name="connsiteY7" fmla="*/ 4124615 h 4124614"/>
                    <a:gd name="connsiteX8" fmla="*/ 213528 w 4405399"/>
                    <a:gd name="connsiteY8" fmla="*/ 2802411 h 4124614"/>
                    <a:gd name="connsiteX0" fmla="*/ 213528 w 4405399"/>
                    <a:gd name="connsiteY0" fmla="*/ 2802411 h 4124614"/>
                    <a:gd name="connsiteX1" fmla="*/ 6884 w 4405399"/>
                    <a:gd name="connsiteY1" fmla="*/ 0 h 4124614"/>
                    <a:gd name="connsiteX2" fmla="*/ 3562098 w 4405399"/>
                    <a:gd name="connsiteY2" fmla="*/ 0 h 4124614"/>
                    <a:gd name="connsiteX3" fmla="*/ 4405399 w 4405399"/>
                    <a:gd name="connsiteY3" fmla="*/ 695195 h 4124614"/>
                    <a:gd name="connsiteX4" fmla="*/ 4261364 w 4405399"/>
                    <a:gd name="connsiteY4" fmla="*/ 1083895 h 4124614"/>
                    <a:gd name="connsiteX5" fmla="*/ 4256809 w 4405399"/>
                    <a:gd name="connsiteY5" fmla="*/ 1088445 h 4124614"/>
                    <a:gd name="connsiteX6" fmla="*/ 4205924 w 4405399"/>
                    <a:gd name="connsiteY6" fmla="*/ 1196341 h 4124614"/>
                    <a:gd name="connsiteX7" fmla="*/ 2459143 w 4405399"/>
                    <a:gd name="connsiteY7" fmla="*/ 4124615 h 4124614"/>
                    <a:gd name="connsiteX8" fmla="*/ 213528 w 4405399"/>
                    <a:gd name="connsiteY8" fmla="*/ 2802411 h 4124614"/>
                    <a:gd name="connsiteX0" fmla="*/ 206643 w 4398514"/>
                    <a:gd name="connsiteY0" fmla="*/ 2802411 h 4124614"/>
                    <a:gd name="connsiteX1" fmla="*/ -1 w 4398514"/>
                    <a:gd name="connsiteY1" fmla="*/ 0 h 4124614"/>
                    <a:gd name="connsiteX2" fmla="*/ 3555213 w 4398514"/>
                    <a:gd name="connsiteY2" fmla="*/ 0 h 4124614"/>
                    <a:gd name="connsiteX3" fmla="*/ 4398514 w 4398514"/>
                    <a:gd name="connsiteY3" fmla="*/ 695195 h 4124614"/>
                    <a:gd name="connsiteX4" fmla="*/ 4254479 w 4398514"/>
                    <a:gd name="connsiteY4" fmla="*/ 1083895 h 4124614"/>
                    <a:gd name="connsiteX5" fmla="*/ 4249924 w 4398514"/>
                    <a:gd name="connsiteY5" fmla="*/ 1088445 h 4124614"/>
                    <a:gd name="connsiteX6" fmla="*/ 4199039 w 4398514"/>
                    <a:gd name="connsiteY6" fmla="*/ 1196341 h 4124614"/>
                    <a:gd name="connsiteX7" fmla="*/ 2452258 w 4398514"/>
                    <a:gd name="connsiteY7" fmla="*/ 4124615 h 4124614"/>
                    <a:gd name="connsiteX8" fmla="*/ 206643 w 4398514"/>
                    <a:gd name="connsiteY8" fmla="*/ 2802411 h 4124614"/>
                    <a:gd name="connsiteX0" fmla="*/ 627710 w 4398514"/>
                    <a:gd name="connsiteY0" fmla="*/ 3045515 h 4124614"/>
                    <a:gd name="connsiteX1" fmla="*/ -1 w 4398514"/>
                    <a:gd name="connsiteY1" fmla="*/ 0 h 4124614"/>
                    <a:gd name="connsiteX2" fmla="*/ 3555213 w 4398514"/>
                    <a:gd name="connsiteY2" fmla="*/ 0 h 4124614"/>
                    <a:gd name="connsiteX3" fmla="*/ 4398514 w 4398514"/>
                    <a:gd name="connsiteY3" fmla="*/ 695195 h 4124614"/>
                    <a:gd name="connsiteX4" fmla="*/ 4254479 w 4398514"/>
                    <a:gd name="connsiteY4" fmla="*/ 1083895 h 4124614"/>
                    <a:gd name="connsiteX5" fmla="*/ 4249924 w 4398514"/>
                    <a:gd name="connsiteY5" fmla="*/ 1088445 h 4124614"/>
                    <a:gd name="connsiteX6" fmla="*/ 4199039 w 4398514"/>
                    <a:gd name="connsiteY6" fmla="*/ 1196341 h 4124614"/>
                    <a:gd name="connsiteX7" fmla="*/ 2452258 w 4398514"/>
                    <a:gd name="connsiteY7" fmla="*/ 4124615 h 4124614"/>
                    <a:gd name="connsiteX8" fmla="*/ 627710 w 4398514"/>
                    <a:gd name="connsiteY8" fmla="*/ 3045515 h 4124614"/>
                    <a:gd name="connsiteX0" fmla="*/ 627710 w 4398514"/>
                    <a:gd name="connsiteY0" fmla="*/ 3045515 h 4146493"/>
                    <a:gd name="connsiteX1" fmla="*/ -1 w 4398514"/>
                    <a:gd name="connsiteY1" fmla="*/ 0 h 4146493"/>
                    <a:gd name="connsiteX2" fmla="*/ 3555213 w 4398514"/>
                    <a:gd name="connsiteY2" fmla="*/ 0 h 4146493"/>
                    <a:gd name="connsiteX3" fmla="*/ 4398514 w 4398514"/>
                    <a:gd name="connsiteY3" fmla="*/ 695195 h 4146493"/>
                    <a:gd name="connsiteX4" fmla="*/ 4254479 w 4398514"/>
                    <a:gd name="connsiteY4" fmla="*/ 1083895 h 4146493"/>
                    <a:gd name="connsiteX5" fmla="*/ 4249924 w 4398514"/>
                    <a:gd name="connsiteY5" fmla="*/ 1088445 h 4146493"/>
                    <a:gd name="connsiteX6" fmla="*/ 4199039 w 4398514"/>
                    <a:gd name="connsiteY6" fmla="*/ 1196341 h 4146493"/>
                    <a:gd name="connsiteX7" fmla="*/ 2490151 w 4398514"/>
                    <a:gd name="connsiteY7" fmla="*/ 4146494 h 4146493"/>
                    <a:gd name="connsiteX8" fmla="*/ 627710 w 4398514"/>
                    <a:gd name="connsiteY8" fmla="*/ 3045515 h 4146493"/>
                    <a:gd name="connsiteX0" fmla="*/ 627710 w 4398514"/>
                    <a:gd name="connsiteY0" fmla="*/ 3045515 h 4146493"/>
                    <a:gd name="connsiteX1" fmla="*/ -1 w 4398514"/>
                    <a:gd name="connsiteY1" fmla="*/ 0 h 4146493"/>
                    <a:gd name="connsiteX2" fmla="*/ 3555213 w 4398514"/>
                    <a:gd name="connsiteY2" fmla="*/ 0 h 4146493"/>
                    <a:gd name="connsiteX3" fmla="*/ 4398514 w 4398514"/>
                    <a:gd name="connsiteY3" fmla="*/ 695195 h 4146493"/>
                    <a:gd name="connsiteX4" fmla="*/ 4254479 w 4398514"/>
                    <a:gd name="connsiteY4" fmla="*/ 1083895 h 4146493"/>
                    <a:gd name="connsiteX5" fmla="*/ 4249924 w 4398514"/>
                    <a:gd name="connsiteY5" fmla="*/ 1088445 h 4146493"/>
                    <a:gd name="connsiteX6" fmla="*/ 4199039 w 4398514"/>
                    <a:gd name="connsiteY6" fmla="*/ 1196341 h 4146493"/>
                    <a:gd name="connsiteX7" fmla="*/ 2490151 w 4398514"/>
                    <a:gd name="connsiteY7" fmla="*/ 4146494 h 4146493"/>
                    <a:gd name="connsiteX8" fmla="*/ 627710 w 4398514"/>
                    <a:gd name="connsiteY8" fmla="*/ 3045515 h 4146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98514" h="4146493">
                      <a:moveTo>
                        <a:pt x="627710" y="3045515"/>
                      </a:moveTo>
                      <a:cubicBezTo>
                        <a:pt x="452148" y="2323296"/>
                        <a:pt x="176154" y="1480475"/>
                        <a:pt x="-1" y="0"/>
                      </a:cubicBezTo>
                      <a:lnTo>
                        <a:pt x="3555213" y="0"/>
                      </a:lnTo>
                      <a:cubicBezTo>
                        <a:pt x="4020909" y="0"/>
                        <a:pt x="4398514" y="311229"/>
                        <a:pt x="4398514" y="695195"/>
                      </a:cubicBezTo>
                      <a:cubicBezTo>
                        <a:pt x="4398514" y="839182"/>
                        <a:pt x="4345413" y="972941"/>
                        <a:pt x="4254479" y="1083895"/>
                      </a:cubicBezTo>
                      <a:lnTo>
                        <a:pt x="4249924" y="1088445"/>
                      </a:lnTo>
                      <a:lnTo>
                        <a:pt x="4199039" y="1196341"/>
                      </a:lnTo>
                      <a:cubicBezTo>
                        <a:pt x="3616779" y="2172432"/>
                        <a:pt x="3074022" y="3216243"/>
                        <a:pt x="2490151" y="4146494"/>
                      </a:cubicBezTo>
                      <a:lnTo>
                        <a:pt x="627710" y="3045515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58" name="群組 57">
                <a:extLst>
                  <a:ext uri="{FF2B5EF4-FFF2-40B4-BE49-F238E27FC236}">
                    <a16:creationId xmlns:a16="http://schemas.microsoft.com/office/drawing/2014/main" id="{BCF852B5-7EA6-65CF-D9E8-C788D66F9A44}"/>
                  </a:ext>
                </a:extLst>
              </p:cNvPr>
              <p:cNvGrpSpPr/>
              <p:nvPr/>
            </p:nvGrpSpPr>
            <p:grpSpPr>
              <a:xfrm>
                <a:off x="5009950" y="4956525"/>
                <a:ext cx="3219514" cy="3163745"/>
                <a:chOff x="6814397" y="5274747"/>
                <a:chExt cx="2840018" cy="2790823"/>
              </a:xfrm>
            </p:grpSpPr>
            <p:grpSp>
              <p:nvGrpSpPr>
                <p:cNvPr id="57" name="群組 56">
                  <a:extLst>
                    <a:ext uri="{FF2B5EF4-FFF2-40B4-BE49-F238E27FC236}">
                      <a16:creationId xmlns:a16="http://schemas.microsoft.com/office/drawing/2014/main" id="{0178911A-E2E0-8B27-96D7-7523662C3900}"/>
                    </a:ext>
                  </a:extLst>
                </p:cNvPr>
                <p:cNvGrpSpPr/>
                <p:nvPr/>
              </p:nvGrpSpPr>
              <p:grpSpPr>
                <a:xfrm>
                  <a:off x="6814397" y="5274747"/>
                  <a:ext cx="2219399" cy="2790823"/>
                  <a:chOff x="6814397" y="5274747"/>
                  <a:chExt cx="2219399" cy="2790823"/>
                </a:xfrm>
              </p:grpSpPr>
              <p:sp>
                <p:nvSpPr>
                  <p:cNvPr id="43" name="手繪多邊形: 圖案 42">
                    <a:extLst>
                      <a:ext uri="{FF2B5EF4-FFF2-40B4-BE49-F238E27FC236}">
                        <a16:creationId xmlns:a16="http://schemas.microsoft.com/office/drawing/2014/main" id="{34B97CF8-A648-0093-88FC-DB89CA9B2BC2}"/>
                      </a:ext>
                    </a:extLst>
                  </p:cNvPr>
                  <p:cNvSpPr/>
                  <p:nvPr/>
                </p:nvSpPr>
                <p:spPr>
                  <a:xfrm rot="3600000">
                    <a:off x="7283627" y="5355034"/>
                    <a:ext cx="1830455" cy="1669882"/>
                  </a:xfrm>
                  <a:custGeom>
                    <a:avLst/>
                    <a:gdLst>
                      <a:gd name="connsiteX0" fmla="*/ 1817020 w 5255773"/>
                      <a:gd name="connsiteY0" fmla="*/ 1390390 h 4794722"/>
                      <a:gd name="connsiteX1" fmla="*/ 2577900 w 5255773"/>
                      <a:gd name="connsiteY1" fmla="*/ 2708272 h 4794722"/>
                      <a:gd name="connsiteX2" fmla="*/ 3338779 w 5255773"/>
                      <a:gd name="connsiteY2" fmla="*/ 1390390 h 4794722"/>
                      <a:gd name="connsiteX3" fmla="*/ 80234 w 5255773"/>
                      <a:gd name="connsiteY3" fmla="*/ 424585 h 4794722"/>
                      <a:gd name="connsiteX4" fmla="*/ 96371 w 5255773"/>
                      <a:gd name="connsiteY4" fmla="*/ 396973 h 4794722"/>
                      <a:gd name="connsiteX5" fmla="*/ 112216 w 5255773"/>
                      <a:gd name="connsiteY5" fmla="*/ 369192 h 4794722"/>
                      <a:gd name="connsiteX6" fmla="*/ 114193 w 5255773"/>
                      <a:gd name="connsiteY6" fmla="*/ 366476 h 4794722"/>
                      <a:gd name="connsiteX7" fmla="*/ 115748 w 5255773"/>
                      <a:gd name="connsiteY7" fmla="*/ 363814 h 4794722"/>
                      <a:gd name="connsiteX8" fmla="*/ 147427 w 5255773"/>
                      <a:gd name="connsiteY8" fmla="*/ 320830 h 4794722"/>
                      <a:gd name="connsiteX9" fmla="*/ 153351 w 5255773"/>
                      <a:gd name="connsiteY9" fmla="*/ 312695 h 4794722"/>
                      <a:gd name="connsiteX10" fmla="*/ 153712 w 5255773"/>
                      <a:gd name="connsiteY10" fmla="*/ 312304 h 4794722"/>
                      <a:gd name="connsiteX11" fmla="*/ 157992 w 5255773"/>
                      <a:gd name="connsiteY11" fmla="*/ 306496 h 4794722"/>
                      <a:gd name="connsiteX12" fmla="*/ 171619 w 5255773"/>
                      <a:gd name="connsiteY12" fmla="*/ 292882 h 4794722"/>
                      <a:gd name="connsiteX13" fmla="*/ 200659 w 5255773"/>
                      <a:gd name="connsiteY13" fmla="*/ 261384 h 4794722"/>
                      <a:gd name="connsiteX14" fmla="*/ 217748 w 5255773"/>
                      <a:gd name="connsiteY14" fmla="*/ 246794 h 4794722"/>
                      <a:gd name="connsiteX15" fmla="*/ 260971 w 5255773"/>
                      <a:gd name="connsiteY15" fmla="*/ 203610 h 4794722"/>
                      <a:gd name="connsiteX16" fmla="*/ 857258 w 5255773"/>
                      <a:gd name="connsiteY16" fmla="*/ 0 h 4794722"/>
                      <a:gd name="connsiteX17" fmla="*/ 4412472 w 5255773"/>
                      <a:gd name="connsiteY17" fmla="*/ 0 h 4794722"/>
                      <a:gd name="connsiteX18" fmla="*/ 5255773 w 5255773"/>
                      <a:gd name="connsiteY18" fmla="*/ 695195 h 4794722"/>
                      <a:gd name="connsiteX19" fmla="*/ 5111738 w 5255773"/>
                      <a:gd name="connsiteY19" fmla="*/ 1083895 h 4794722"/>
                      <a:gd name="connsiteX20" fmla="*/ 5107183 w 5255773"/>
                      <a:gd name="connsiteY20" fmla="*/ 1088445 h 4794722"/>
                      <a:gd name="connsiteX21" fmla="*/ 5056298 w 5255773"/>
                      <a:gd name="connsiteY21" fmla="*/ 1196341 h 4794722"/>
                      <a:gd name="connsiteX22" fmla="*/ 3278691 w 5255773"/>
                      <a:gd name="connsiteY22" fmla="*/ 4275245 h 4794722"/>
                      <a:gd name="connsiteX23" fmla="*/ 3201885 w 5255773"/>
                      <a:gd name="connsiteY23" fmla="*/ 4385957 h 4794722"/>
                      <a:gd name="connsiteX24" fmla="*/ 3198946 w 5255773"/>
                      <a:gd name="connsiteY24" fmla="*/ 4396947 h 4794722"/>
                      <a:gd name="connsiteX25" fmla="*/ 2934340 w 5255773"/>
                      <a:gd name="connsiteY25" fmla="*/ 4716035 h 4794722"/>
                      <a:gd name="connsiteX26" fmla="*/ 1910633 w 5255773"/>
                      <a:gd name="connsiteY26" fmla="*/ 4333312 h 4794722"/>
                      <a:gd name="connsiteX27" fmla="*/ 133026 w 5255773"/>
                      <a:gd name="connsiteY27" fmla="*/ 1254407 h 4794722"/>
                      <a:gd name="connsiteX28" fmla="*/ 11214 w 5255773"/>
                      <a:gd name="connsiteY28" fmla="*/ 636202 h 4794722"/>
                      <a:gd name="connsiteX29" fmla="*/ 27001 w 5255773"/>
                      <a:gd name="connsiteY29" fmla="*/ 577178 h 4794722"/>
                      <a:gd name="connsiteX30" fmla="*/ 31092 w 5255773"/>
                      <a:gd name="connsiteY30" fmla="*/ 555083 h 4794722"/>
                      <a:gd name="connsiteX31" fmla="*/ 43849 w 5255773"/>
                      <a:gd name="connsiteY31" fmla="*/ 514185 h 4794722"/>
                      <a:gd name="connsiteX32" fmla="*/ 48826 w 5255773"/>
                      <a:gd name="connsiteY32" fmla="*/ 495576 h 4794722"/>
                      <a:gd name="connsiteX33" fmla="*/ 51716 w 5255773"/>
                      <a:gd name="connsiteY33" fmla="*/ 488966 h 4794722"/>
                      <a:gd name="connsiteX34" fmla="*/ 51874 w 5255773"/>
                      <a:gd name="connsiteY34" fmla="*/ 488457 h 4794722"/>
                      <a:gd name="connsiteX35" fmla="*/ 55958 w 5255773"/>
                      <a:gd name="connsiteY35" fmla="*/ 479260 h 4794722"/>
                      <a:gd name="connsiteX36" fmla="*/ 77344 w 5255773"/>
                      <a:gd name="connsiteY36" fmla="*/ 430333 h 4794722"/>
                      <a:gd name="connsiteX37" fmla="*/ 78871 w 5255773"/>
                      <a:gd name="connsiteY37" fmla="*/ 427655 h 4794722"/>
                      <a:gd name="connsiteX0" fmla="*/ 3338779 w 5255773"/>
                      <a:gd name="connsiteY0" fmla="*/ 1390390 h 4794722"/>
                      <a:gd name="connsiteX1" fmla="*/ 2577900 w 5255773"/>
                      <a:gd name="connsiteY1" fmla="*/ 2708272 h 4794722"/>
                      <a:gd name="connsiteX2" fmla="*/ 3338779 w 5255773"/>
                      <a:gd name="connsiteY2" fmla="*/ 1390390 h 4794722"/>
                      <a:gd name="connsiteX3" fmla="*/ 80234 w 5255773"/>
                      <a:gd name="connsiteY3" fmla="*/ 424585 h 4794722"/>
                      <a:gd name="connsiteX4" fmla="*/ 96371 w 5255773"/>
                      <a:gd name="connsiteY4" fmla="*/ 396973 h 4794722"/>
                      <a:gd name="connsiteX5" fmla="*/ 112216 w 5255773"/>
                      <a:gd name="connsiteY5" fmla="*/ 369192 h 4794722"/>
                      <a:gd name="connsiteX6" fmla="*/ 114193 w 5255773"/>
                      <a:gd name="connsiteY6" fmla="*/ 366476 h 4794722"/>
                      <a:gd name="connsiteX7" fmla="*/ 115748 w 5255773"/>
                      <a:gd name="connsiteY7" fmla="*/ 363814 h 4794722"/>
                      <a:gd name="connsiteX8" fmla="*/ 147427 w 5255773"/>
                      <a:gd name="connsiteY8" fmla="*/ 320830 h 4794722"/>
                      <a:gd name="connsiteX9" fmla="*/ 153351 w 5255773"/>
                      <a:gd name="connsiteY9" fmla="*/ 312695 h 4794722"/>
                      <a:gd name="connsiteX10" fmla="*/ 153712 w 5255773"/>
                      <a:gd name="connsiteY10" fmla="*/ 312304 h 4794722"/>
                      <a:gd name="connsiteX11" fmla="*/ 157992 w 5255773"/>
                      <a:gd name="connsiteY11" fmla="*/ 306496 h 4794722"/>
                      <a:gd name="connsiteX12" fmla="*/ 171619 w 5255773"/>
                      <a:gd name="connsiteY12" fmla="*/ 292882 h 4794722"/>
                      <a:gd name="connsiteX13" fmla="*/ 200659 w 5255773"/>
                      <a:gd name="connsiteY13" fmla="*/ 261384 h 4794722"/>
                      <a:gd name="connsiteX14" fmla="*/ 217748 w 5255773"/>
                      <a:gd name="connsiteY14" fmla="*/ 246794 h 4794722"/>
                      <a:gd name="connsiteX15" fmla="*/ 260971 w 5255773"/>
                      <a:gd name="connsiteY15" fmla="*/ 203610 h 4794722"/>
                      <a:gd name="connsiteX16" fmla="*/ 857258 w 5255773"/>
                      <a:gd name="connsiteY16" fmla="*/ 0 h 4794722"/>
                      <a:gd name="connsiteX17" fmla="*/ 4412472 w 5255773"/>
                      <a:gd name="connsiteY17" fmla="*/ 0 h 4794722"/>
                      <a:gd name="connsiteX18" fmla="*/ 5255773 w 5255773"/>
                      <a:gd name="connsiteY18" fmla="*/ 695195 h 4794722"/>
                      <a:gd name="connsiteX19" fmla="*/ 5111738 w 5255773"/>
                      <a:gd name="connsiteY19" fmla="*/ 1083895 h 4794722"/>
                      <a:gd name="connsiteX20" fmla="*/ 5107183 w 5255773"/>
                      <a:gd name="connsiteY20" fmla="*/ 1088445 h 4794722"/>
                      <a:gd name="connsiteX21" fmla="*/ 5056298 w 5255773"/>
                      <a:gd name="connsiteY21" fmla="*/ 1196341 h 4794722"/>
                      <a:gd name="connsiteX22" fmla="*/ 3278691 w 5255773"/>
                      <a:gd name="connsiteY22" fmla="*/ 4275245 h 4794722"/>
                      <a:gd name="connsiteX23" fmla="*/ 3201885 w 5255773"/>
                      <a:gd name="connsiteY23" fmla="*/ 4385957 h 4794722"/>
                      <a:gd name="connsiteX24" fmla="*/ 3198946 w 5255773"/>
                      <a:gd name="connsiteY24" fmla="*/ 4396947 h 4794722"/>
                      <a:gd name="connsiteX25" fmla="*/ 2934340 w 5255773"/>
                      <a:gd name="connsiteY25" fmla="*/ 4716035 h 4794722"/>
                      <a:gd name="connsiteX26" fmla="*/ 1910633 w 5255773"/>
                      <a:gd name="connsiteY26" fmla="*/ 4333312 h 4794722"/>
                      <a:gd name="connsiteX27" fmla="*/ 133026 w 5255773"/>
                      <a:gd name="connsiteY27" fmla="*/ 1254407 h 4794722"/>
                      <a:gd name="connsiteX28" fmla="*/ 11214 w 5255773"/>
                      <a:gd name="connsiteY28" fmla="*/ 636202 h 4794722"/>
                      <a:gd name="connsiteX29" fmla="*/ 27001 w 5255773"/>
                      <a:gd name="connsiteY29" fmla="*/ 577178 h 4794722"/>
                      <a:gd name="connsiteX30" fmla="*/ 31092 w 5255773"/>
                      <a:gd name="connsiteY30" fmla="*/ 555083 h 4794722"/>
                      <a:gd name="connsiteX31" fmla="*/ 43849 w 5255773"/>
                      <a:gd name="connsiteY31" fmla="*/ 514185 h 4794722"/>
                      <a:gd name="connsiteX32" fmla="*/ 48826 w 5255773"/>
                      <a:gd name="connsiteY32" fmla="*/ 495576 h 4794722"/>
                      <a:gd name="connsiteX33" fmla="*/ 51716 w 5255773"/>
                      <a:gd name="connsiteY33" fmla="*/ 488966 h 4794722"/>
                      <a:gd name="connsiteX34" fmla="*/ 51874 w 5255773"/>
                      <a:gd name="connsiteY34" fmla="*/ 488457 h 4794722"/>
                      <a:gd name="connsiteX35" fmla="*/ 55958 w 5255773"/>
                      <a:gd name="connsiteY35" fmla="*/ 479260 h 4794722"/>
                      <a:gd name="connsiteX36" fmla="*/ 77344 w 5255773"/>
                      <a:gd name="connsiteY36" fmla="*/ 430333 h 4794722"/>
                      <a:gd name="connsiteX37" fmla="*/ 78871 w 5255773"/>
                      <a:gd name="connsiteY37" fmla="*/ 427655 h 4794722"/>
                      <a:gd name="connsiteX38" fmla="*/ 80234 w 5255773"/>
                      <a:gd name="connsiteY38" fmla="*/ 424585 h 4794722"/>
                      <a:gd name="connsiteX0" fmla="*/ 80234 w 5255773"/>
                      <a:gd name="connsiteY0" fmla="*/ 42458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217748 w 5255773"/>
                      <a:gd name="connsiteY11" fmla="*/ 246794 h 4794722"/>
                      <a:gd name="connsiteX12" fmla="*/ 260971 w 5255773"/>
                      <a:gd name="connsiteY12" fmla="*/ 203610 h 4794722"/>
                      <a:gd name="connsiteX13" fmla="*/ 857258 w 5255773"/>
                      <a:gd name="connsiteY13" fmla="*/ 0 h 4794722"/>
                      <a:gd name="connsiteX14" fmla="*/ 4412472 w 5255773"/>
                      <a:gd name="connsiteY14" fmla="*/ 0 h 4794722"/>
                      <a:gd name="connsiteX15" fmla="*/ 5255773 w 5255773"/>
                      <a:gd name="connsiteY15" fmla="*/ 695195 h 4794722"/>
                      <a:gd name="connsiteX16" fmla="*/ 5111738 w 5255773"/>
                      <a:gd name="connsiteY16" fmla="*/ 1083895 h 4794722"/>
                      <a:gd name="connsiteX17" fmla="*/ 5107183 w 5255773"/>
                      <a:gd name="connsiteY17" fmla="*/ 1088445 h 4794722"/>
                      <a:gd name="connsiteX18" fmla="*/ 5056298 w 5255773"/>
                      <a:gd name="connsiteY18" fmla="*/ 1196341 h 4794722"/>
                      <a:gd name="connsiteX19" fmla="*/ 3278691 w 5255773"/>
                      <a:gd name="connsiteY19" fmla="*/ 4275245 h 4794722"/>
                      <a:gd name="connsiteX20" fmla="*/ 3201885 w 5255773"/>
                      <a:gd name="connsiteY20" fmla="*/ 4385957 h 4794722"/>
                      <a:gd name="connsiteX21" fmla="*/ 3198946 w 5255773"/>
                      <a:gd name="connsiteY21" fmla="*/ 4396947 h 4794722"/>
                      <a:gd name="connsiteX22" fmla="*/ 2934340 w 5255773"/>
                      <a:gd name="connsiteY22" fmla="*/ 4716035 h 4794722"/>
                      <a:gd name="connsiteX23" fmla="*/ 1910633 w 5255773"/>
                      <a:gd name="connsiteY23" fmla="*/ 4333312 h 4794722"/>
                      <a:gd name="connsiteX24" fmla="*/ 133026 w 5255773"/>
                      <a:gd name="connsiteY24" fmla="*/ 1254407 h 4794722"/>
                      <a:gd name="connsiteX25" fmla="*/ 11214 w 5255773"/>
                      <a:gd name="connsiteY25" fmla="*/ 636202 h 4794722"/>
                      <a:gd name="connsiteX26" fmla="*/ 27001 w 5255773"/>
                      <a:gd name="connsiteY26" fmla="*/ 577178 h 4794722"/>
                      <a:gd name="connsiteX27" fmla="*/ 31092 w 5255773"/>
                      <a:gd name="connsiteY27" fmla="*/ 555083 h 4794722"/>
                      <a:gd name="connsiteX28" fmla="*/ 43849 w 5255773"/>
                      <a:gd name="connsiteY28" fmla="*/ 514185 h 4794722"/>
                      <a:gd name="connsiteX29" fmla="*/ 48826 w 5255773"/>
                      <a:gd name="connsiteY29" fmla="*/ 495576 h 4794722"/>
                      <a:gd name="connsiteX30" fmla="*/ 51716 w 5255773"/>
                      <a:gd name="connsiteY30" fmla="*/ 488966 h 4794722"/>
                      <a:gd name="connsiteX31" fmla="*/ 51874 w 5255773"/>
                      <a:gd name="connsiteY31" fmla="*/ 488457 h 4794722"/>
                      <a:gd name="connsiteX32" fmla="*/ 55958 w 5255773"/>
                      <a:gd name="connsiteY32" fmla="*/ 479260 h 4794722"/>
                      <a:gd name="connsiteX33" fmla="*/ 77344 w 5255773"/>
                      <a:gd name="connsiteY33" fmla="*/ 430333 h 4794722"/>
                      <a:gd name="connsiteX34" fmla="*/ 78871 w 5255773"/>
                      <a:gd name="connsiteY34" fmla="*/ 427655 h 4794722"/>
                      <a:gd name="connsiteX35" fmla="*/ 80234 w 5255773"/>
                      <a:gd name="connsiteY35" fmla="*/ 424585 h 4794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255773" h="4794722">
                        <a:moveTo>
                          <a:pt x="80234" y="424585"/>
                        </a:moveTo>
                        <a:lnTo>
                          <a:pt x="96371" y="396973"/>
                        </a:lnTo>
                        <a:lnTo>
                          <a:pt x="112216" y="369192"/>
                        </a:lnTo>
                        <a:lnTo>
                          <a:pt x="114193" y="366476"/>
                        </a:lnTo>
                        <a:lnTo>
                          <a:pt x="115748" y="363814"/>
                        </a:lnTo>
                        <a:lnTo>
                          <a:pt x="147427" y="320830"/>
                        </a:lnTo>
                        <a:lnTo>
                          <a:pt x="153351" y="312695"/>
                        </a:lnTo>
                        <a:lnTo>
                          <a:pt x="153712" y="312304"/>
                        </a:lnTo>
                        <a:lnTo>
                          <a:pt x="157992" y="306496"/>
                        </a:lnTo>
                        <a:lnTo>
                          <a:pt x="171619" y="292882"/>
                        </a:lnTo>
                        <a:lnTo>
                          <a:pt x="200659" y="261384"/>
                        </a:lnTo>
                        <a:lnTo>
                          <a:pt x="217748" y="246794"/>
                        </a:lnTo>
                        <a:lnTo>
                          <a:pt x="260971" y="203610"/>
                        </a:lnTo>
                        <a:cubicBezTo>
                          <a:pt x="413585" y="77807"/>
                          <a:pt x="624410" y="0"/>
                          <a:pt x="857258" y="0"/>
                        </a:cubicBezTo>
                        <a:lnTo>
                          <a:pt x="4412472" y="0"/>
                        </a:lnTo>
                        <a:cubicBezTo>
                          <a:pt x="4878168" y="0"/>
                          <a:pt x="5255773" y="311229"/>
                          <a:pt x="5255773" y="695195"/>
                        </a:cubicBezTo>
                        <a:cubicBezTo>
                          <a:pt x="5255773" y="839182"/>
                          <a:pt x="5202672" y="972941"/>
                          <a:pt x="5111738" y="1083895"/>
                        </a:cubicBezTo>
                        <a:lnTo>
                          <a:pt x="5107183" y="1088445"/>
                        </a:lnTo>
                        <a:lnTo>
                          <a:pt x="5056298" y="1196341"/>
                        </a:lnTo>
                        <a:lnTo>
                          <a:pt x="3278691" y="4275245"/>
                        </a:lnTo>
                        <a:lnTo>
                          <a:pt x="3201885" y="4385957"/>
                        </a:lnTo>
                        <a:lnTo>
                          <a:pt x="3198946" y="4396947"/>
                        </a:lnTo>
                        <a:cubicBezTo>
                          <a:pt x="3148324" y="4531175"/>
                          <a:pt x="3059037" y="4644041"/>
                          <a:pt x="2934340" y="4716035"/>
                        </a:cubicBezTo>
                        <a:cubicBezTo>
                          <a:pt x="2601816" y="4908018"/>
                          <a:pt x="2143481" y="4736617"/>
                          <a:pt x="1910633" y="4333312"/>
                        </a:cubicBezTo>
                        <a:lnTo>
                          <a:pt x="133026" y="1254407"/>
                        </a:lnTo>
                        <a:cubicBezTo>
                          <a:pt x="16602" y="1052754"/>
                          <a:pt x="-21428" y="831271"/>
                          <a:pt x="11214" y="636202"/>
                        </a:cubicBezTo>
                        <a:lnTo>
                          <a:pt x="27001" y="577178"/>
                        </a:lnTo>
                        <a:lnTo>
                          <a:pt x="31092" y="555083"/>
                        </a:lnTo>
                        <a:lnTo>
                          <a:pt x="43849" y="514185"/>
                        </a:lnTo>
                        <a:lnTo>
                          <a:pt x="48826" y="495576"/>
                        </a:lnTo>
                        <a:lnTo>
                          <a:pt x="51716" y="488966"/>
                        </a:lnTo>
                        <a:cubicBezTo>
                          <a:pt x="51769" y="488796"/>
                          <a:pt x="51821" y="488627"/>
                          <a:pt x="51874" y="488457"/>
                        </a:cubicBezTo>
                        <a:lnTo>
                          <a:pt x="55958" y="479260"/>
                        </a:lnTo>
                        <a:lnTo>
                          <a:pt x="77344" y="430333"/>
                        </a:lnTo>
                        <a:lnTo>
                          <a:pt x="78871" y="427655"/>
                        </a:lnTo>
                        <a:lnTo>
                          <a:pt x="80234" y="424585"/>
                        </a:lnTo>
                        <a:close/>
                      </a:path>
                    </a:pathLst>
                  </a:custGeom>
                  <a:solidFill>
                    <a:srgbClr val="59A3E7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4" name="手繪多邊形: 圖案 43">
                    <a:extLst>
                      <a:ext uri="{FF2B5EF4-FFF2-40B4-BE49-F238E27FC236}">
                        <a16:creationId xmlns:a16="http://schemas.microsoft.com/office/drawing/2014/main" id="{6C66EDAF-9B1E-039A-288C-BBD42E8333B4}"/>
                      </a:ext>
                    </a:extLst>
                  </p:cNvPr>
                  <p:cNvSpPr/>
                  <p:nvPr/>
                </p:nvSpPr>
                <p:spPr>
                  <a:xfrm rot="3600000">
                    <a:off x="6757275" y="6338567"/>
                    <a:ext cx="1784125" cy="1669882"/>
                  </a:xfrm>
                  <a:custGeom>
                    <a:avLst/>
                    <a:gdLst>
                      <a:gd name="connsiteX0" fmla="*/ 1817020 w 5255773"/>
                      <a:gd name="connsiteY0" fmla="*/ 1390390 h 4794722"/>
                      <a:gd name="connsiteX1" fmla="*/ 2577900 w 5255773"/>
                      <a:gd name="connsiteY1" fmla="*/ 2708272 h 4794722"/>
                      <a:gd name="connsiteX2" fmla="*/ 3338779 w 5255773"/>
                      <a:gd name="connsiteY2" fmla="*/ 1390390 h 4794722"/>
                      <a:gd name="connsiteX3" fmla="*/ 80234 w 5255773"/>
                      <a:gd name="connsiteY3" fmla="*/ 424585 h 4794722"/>
                      <a:gd name="connsiteX4" fmla="*/ 96371 w 5255773"/>
                      <a:gd name="connsiteY4" fmla="*/ 396973 h 4794722"/>
                      <a:gd name="connsiteX5" fmla="*/ 112216 w 5255773"/>
                      <a:gd name="connsiteY5" fmla="*/ 369192 h 4794722"/>
                      <a:gd name="connsiteX6" fmla="*/ 114193 w 5255773"/>
                      <a:gd name="connsiteY6" fmla="*/ 366476 h 4794722"/>
                      <a:gd name="connsiteX7" fmla="*/ 115748 w 5255773"/>
                      <a:gd name="connsiteY7" fmla="*/ 363814 h 4794722"/>
                      <a:gd name="connsiteX8" fmla="*/ 147427 w 5255773"/>
                      <a:gd name="connsiteY8" fmla="*/ 320830 h 4794722"/>
                      <a:gd name="connsiteX9" fmla="*/ 153351 w 5255773"/>
                      <a:gd name="connsiteY9" fmla="*/ 312695 h 4794722"/>
                      <a:gd name="connsiteX10" fmla="*/ 153712 w 5255773"/>
                      <a:gd name="connsiteY10" fmla="*/ 312304 h 4794722"/>
                      <a:gd name="connsiteX11" fmla="*/ 157992 w 5255773"/>
                      <a:gd name="connsiteY11" fmla="*/ 306496 h 4794722"/>
                      <a:gd name="connsiteX12" fmla="*/ 171619 w 5255773"/>
                      <a:gd name="connsiteY12" fmla="*/ 292882 h 4794722"/>
                      <a:gd name="connsiteX13" fmla="*/ 200659 w 5255773"/>
                      <a:gd name="connsiteY13" fmla="*/ 261384 h 4794722"/>
                      <a:gd name="connsiteX14" fmla="*/ 217748 w 5255773"/>
                      <a:gd name="connsiteY14" fmla="*/ 246794 h 4794722"/>
                      <a:gd name="connsiteX15" fmla="*/ 260971 w 5255773"/>
                      <a:gd name="connsiteY15" fmla="*/ 203610 h 4794722"/>
                      <a:gd name="connsiteX16" fmla="*/ 857258 w 5255773"/>
                      <a:gd name="connsiteY16" fmla="*/ 0 h 4794722"/>
                      <a:gd name="connsiteX17" fmla="*/ 4412472 w 5255773"/>
                      <a:gd name="connsiteY17" fmla="*/ 0 h 4794722"/>
                      <a:gd name="connsiteX18" fmla="*/ 5255773 w 5255773"/>
                      <a:gd name="connsiteY18" fmla="*/ 695195 h 4794722"/>
                      <a:gd name="connsiteX19" fmla="*/ 5111738 w 5255773"/>
                      <a:gd name="connsiteY19" fmla="*/ 1083895 h 4794722"/>
                      <a:gd name="connsiteX20" fmla="*/ 5107183 w 5255773"/>
                      <a:gd name="connsiteY20" fmla="*/ 1088445 h 4794722"/>
                      <a:gd name="connsiteX21" fmla="*/ 5056298 w 5255773"/>
                      <a:gd name="connsiteY21" fmla="*/ 1196341 h 4794722"/>
                      <a:gd name="connsiteX22" fmla="*/ 3278691 w 5255773"/>
                      <a:gd name="connsiteY22" fmla="*/ 4275245 h 4794722"/>
                      <a:gd name="connsiteX23" fmla="*/ 3201885 w 5255773"/>
                      <a:gd name="connsiteY23" fmla="*/ 4385957 h 4794722"/>
                      <a:gd name="connsiteX24" fmla="*/ 3198946 w 5255773"/>
                      <a:gd name="connsiteY24" fmla="*/ 4396947 h 4794722"/>
                      <a:gd name="connsiteX25" fmla="*/ 2934340 w 5255773"/>
                      <a:gd name="connsiteY25" fmla="*/ 4716035 h 4794722"/>
                      <a:gd name="connsiteX26" fmla="*/ 1910633 w 5255773"/>
                      <a:gd name="connsiteY26" fmla="*/ 4333312 h 4794722"/>
                      <a:gd name="connsiteX27" fmla="*/ 133026 w 5255773"/>
                      <a:gd name="connsiteY27" fmla="*/ 1254407 h 4794722"/>
                      <a:gd name="connsiteX28" fmla="*/ 11214 w 5255773"/>
                      <a:gd name="connsiteY28" fmla="*/ 636202 h 4794722"/>
                      <a:gd name="connsiteX29" fmla="*/ 27001 w 5255773"/>
                      <a:gd name="connsiteY29" fmla="*/ 577178 h 4794722"/>
                      <a:gd name="connsiteX30" fmla="*/ 31092 w 5255773"/>
                      <a:gd name="connsiteY30" fmla="*/ 555083 h 4794722"/>
                      <a:gd name="connsiteX31" fmla="*/ 43849 w 5255773"/>
                      <a:gd name="connsiteY31" fmla="*/ 514185 h 4794722"/>
                      <a:gd name="connsiteX32" fmla="*/ 48826 w 5255773"/>
                      <a:gd name="connsiteY32" fmla="*/ 495576 h 4794722"/>
                      <a:gd name="connsiteX33" fmla="*/ 51716 w 5255773"/>
                      <a:gd name="connsiteY33" fmla="*/ 488966 h 4794722"/>
                      <a:gd name="connsiteX34" fmla="*/ 51874 w 5255773"/>
                      <a:gd name="connsiteY34" fmla="*/ 488457 h 4794722"/>
                      <a:gd name="connsiteX35" fmla="*/ 55958 w 5255773"/>
                      <a:gd name="connsiteY35" fmla="*/ 479260 h 4794722"/>
                      <a:gd name="connsiteX36" fmla="*/ 77344 w 5255773"/>
                      <a:gd name="connsiteY36" fmla="*/ 430333 h 4794722"/>
                      <a:gd name="connsiteX37" fmla="*/ 78871 w 5255773"/>
                      <a:gd name="connsiteY37" fmla="*/ 427655 h 4794722"/>
                      <a:gd name="connsiteX0" fmla="*/ 3338779 w 5255773"/>
                      <a:gd name="connsiteY0" fmla="*/ 1390390 h 4794722"/>
                      <a:gd name="connsiteX1" fmla="*/ 2577900 w 5255773"/>
                      <a:gd name="connsiteY1" fmla="*/ 2708272 h 4794722"/>
                      <a:gd name="connsiteX2" fmla="*/ 3338779 w 5255773"/>
                      <a:gd name="connsiteY2" fmla="*/ 1390390 h 4794722"/>
                      <a:gd name="connsiteX3" fmla="*/ 80234 w 5255773"/>
                      <a:gd name="connsiteY3" fmla="*/ 424585 h 4794722"/>
                      <a:gd name="connsiteX4" fmla="*/ 96371 w 5255773"/>
                      <a:gd name="connsiteY4" fmla="*/ 396973 h 4794722"/>
                      <a:gd name="connsiteX5" fmla="*/ 112216 w 5255773"/>
                      <a:gd name="connsiteY5" fmla="*/ 369192 h 4794722"/>
                      <a:gd name="connsiteX6" fmla="*/ 114193 w 5255773"/>
                      <a:gd name="connsiteY6" fmla="*/ 366476 h 4794722"/>
                      <a:gd name="connsiteX7" fmla="*/ 115748 w 5255773"/>
                      <a:gd name="connsiteY7" fmla="*/ 363814 h 4794722"/>
                      <a:gd name="connsiteX8" fmla="*/ 147427 w 5255773"/>
                      <a:gd name="connsiteY8" fmla="*/ 320830 h 4794722"/>
                      <a:gd name="connsiteX9" fmla="*/ 153351 w 5255773"/>
                      <a:gd name="connsiteY9" fmla="*/ 312695 h 4794722"/>
                      <a:gd name="connsiteX10" fmla="*/ 153712 w 5255773"/>
                      <a:gd name="connsiteY10" fmla="*/ 312304 h 4794722"/>
                      <a:gd name="connsiteX11" fmla="*/ 157992 w 5255773"/>
                      <a:gd name="connsiteY11" fmla="*/ 306496 h 4794722"/>
                      <a:gd name="connsiteX12" fmla="*/ 171619 w 5255773"/>
                      <a:gd name="connsiteY12" fmla="*/ 292882 h 4794722"/>
                      <a:gd name="connsiteX13" fmla="*/ 200659 w 5255773"/>
                      <a:gd name="connsiteY13" fmla="*/ 261384 h 4794722"/>
                      <a:gd name="connsiteX14" fmla="*/ 217748 w 5255773"/>
                      <a:gd name="connsiteY14" fmla="*/ 246794 h 4794722"/>
                      <a:gd name="connsiteX15" fmla="*/ 260971 w 5255773"/>
                      <a:gd name="connsiteY15" fmla="*/ 203610 h 4794722"/>
                      <a:gd name="connsiteX16" fmla="*/ 857258 w 5255773"/>
                      <a:gd name="connsiteY16" fmla="*/ 0 h 4794722"/>
                      <a:gd name="connsiteX17" fmla="*/ 4412472 w 5255773"/>
                      <a:gd name="connsiteY17" fmla="*/ 0 h 4794722"/>
                      <a:gd name="connsiteX18" fmla="*/ 5255773 w 5255773"/>
                      <a:gd name="connsiteY18" fmla="*/ 695195 h 4794722"/>
                      <a:gd name="connsiteX19" fmla="*/ 5111738 w 5255773"/>
                      <a:gd name="connsiteY19" fmla="*/ 1083895 h 4794722"/>
                      <a:gd name="connsiteX20" fmla="*/ 5107183 w 5255773"/>
                      <a:gd name="connsiteY20" fmla="*/ 1088445 h 4794722"/>
                      <a:gd name="connsiteX21" fmla="*/ 5056298 w 5255773"/>
                      <a:gd name="connsiteY21" fmla="*/ 1196341 h 4794722"/>
                      <a:gd name="connsiteX22" fmla="*/ 3278691 w 5255773"/>
                      <a:gd name="connsiteY22" fmla="*/ 4275245 h 4794722"/>
                      <a:gd name="connsiteX23" fmla="*/ 3201885 w 5255773"/>
                      <a:gd name="connsiteY23" fmla="*/ 4385957 h 4794722"/>
                      <a:gd name="connsiteX24" fmla="*/ 3198946 w 5255773"/>
                      <a:gd name="connsiteY24" fmla="*/ 4396947 h 4794722"/>
                      <a:gd name="connsiteX25" fmla="*/ 2934340 w 5255773"/>
                      <a:gd name="connsiteY25" fmla="*/ 4716035 h 4794722"/>
                      <a:gd name="connsiteX26" fmla="*/ 1910633 w 5255773"/>
                      <a:gd name="connsiteY26" fmla="*/ 4333312 h 4794722"/>
                      <a:gd name="connsiteX27" fmla="*/ 133026 w 5255773"/>
                      <a:gd name="connsiteY27" fmla="*/ 1254407 h 4794722"/>
                      <a:gd name="connsiteX28" fmla="*/ 11214 w 5255773"/>
                      <a:gd name="connsiteY28" fmla="*/ 636202 h 4794722"/>
                      <a:gd name="connsiteX29" fmla="*/ 27001 w 5255773"/>
                      <a:gd name="connsiteY29" fmla="*/ 577178 h 4794722"/>
                      <a:gd name="connsiteX30" fmla="*/ 31092 w 5255773"/>
                      <a:gd name="connsiteY30" fmla="*/ 555083 h 4794722"/>
                      <a:gd name="connsiteX31" fmla="*/ 43849 w 5255773"/>
                      <a:gd name="connsiteY31" fmla="*/ 514185 h 4794722"/>
                      <a:gd name="connsiteX32" fmla="*/ 48826 w 5255773"/>
                      <a:gd name="connsiteY32" fmla="*/ 495576 h 4794722"/>
                      <a:gd name="connsiteX33" fmla="*/ 51716 w 5255773"/>
                      <a:gd name="connsiteY33" fmla="*/ 488966 h 4794722"/>
                      <a:gd name="connsiteX34" fmla="*/ 51874 w 5255773"/>
                      <a:gd name="connsiteY34" fmla="*/ 488457 h 4794722"/>
                      <a:gd name="connsiteX35" fmla="*/ 55958 w 5255773"/>
                      <a:gd name="connsiteY35" fmla="*/ 479260 h 4794722"/>
                      <a:gd name="connsiteX36" fmla="*/ 77344 w 5255773"/>
                      <a:gd name="connsiteY36" fmla="*/ 430333 h 4794722"/>
                      <a:gd name="connsiteX37" fmla="*/ 78871 w 5255773"/>
                      <a:gd name="connsiteY37" fmla="*/ 427655 h 4794722"/>
                      <a:gd name="connsiteX38" fmla="*/ 80234 w 5255773"/>
                      <a:gd name="connsiteY38" fmla="*/ 424585 h 4794722"/>
                      <a:gd name="connsiteX0" fmla="*/ 80234 w 5255773"/>
                      <a:gd name="connsiteY0" fmla="*/ 42458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217748 w 5255773"/>
                      <a:gd name="connsiteY11" fmla="*/ 246794 h 4794722"/>
                      <a:gd name="connsiteX12" fmla="*/ 260971 w 5255773"/>
                      <a:gd name="connsiteY12" fmla="*/ 203610 h 4794722"/>
                      <a:gd name="connsiteX13" fmla="*/ 857258 w 5255773"/>
                      <a:gd name="connsiteY13" fmla="*/ 0 h 4794722"/>
                      <a:gd name="connsiteX14" fmla="*/ 4412472 w 5255773"/>
                      <a:gd name="connsiteY14" fmla="*/ 0 h 4794722"/>
                      <a:gd name="connsiteX15" fmla="*/ 5255773 w 5255773"/>
                      <a:gd name="connsiteY15" fmla="*/ 695195 h 4794722"/>
                      <a:gd name="connsiteX16" fmla="*/ 5111738 w 5255773"/>
                      <a:gd name="connsiteY16" fmla="*/ 1083895 h 4794722"/>
                      <a:gd name="connsiteX17" fmla="*/ 5107183 w 5255773"/>
                      <a:gd name="connsiteY17" fmla="*/ 1088445 h 4794722"/>
                      <a:gd name="connsiteX18" fmla="*/ 5056298 w 5255773"/>
                      <a:gd name="connsiteY18" fmla="*/ 1196341 h 4794722"/>
                      <a:gd name="connsiteX19" fmla="*/ 3278691 w 5255773"/>
                      <a:gd name="connsiteY19" fmla="*/ 4275245 h 4794722"/>
                      <a:gd name="connsiteX20" fmla="*/ 3201885 w 5255773"/>
                      <a:gd name="connsiteY20" fmla="*/ 4385957 h 4794722"/>
                      <a:gd name="connsiteX21" fmla="*/ 3198946 w 5255773"/>
                      <a:gd name="connsiteY21" fmla="*/ 4396947 h 4794722"/>
                      <a:gd name="connsiteX22" fmla="*/ 2934340 w 5255773"/>
                      <a:gd name="connsiteY22" fmla="*/ 4716035 h 4794722"/>
                      <a:gd name="connsiteX23" fmla="*/ 1910633 w 5255773"/>
                      <a:gd name="connsiteY23" fmla="*/ 4333312 h 4794722"/>
                      <a:gd name="connsiteX24" fmla="*/ 133026 w 5255773"/>
                      <a:gd name="connsiteY24" fmla="*/ 1254407 h 4794722"/>
                      <a:gd name="connsiteX25" fmla="*/ 11214 w 5255773"/>
                      <a:gd name="connsiteY25" fmla="*/ 636202 h 4794722"/>
                      <a:gd name="connsiteX26" fmla="*/ 27001 w 5255773"/>
                      <a:gd name="connsiteY26" fmla="*/ 577178 h 4794722"/>
                      <a:gd name="connsiteX27" fmla="*/ 31092 w 5255773"/>
                      <a:gd name="connsiteY27" fmla="*/ 555083 h 4794722"/>
                      <a:gd name="connsiteX28" fmla="*/ 43849 w 5255773"/>
                      <a:gd name="connsiteY28" fmla="*/ 514185 h 4794722"/>
                      <a:gd name="connsiteX29" fmla="*/ 48826 w 5255773"/>
                      <a:gd name="connsiteY29" fmla="*/ 495576 h 4794722"/>
                      <a:gd name="connsiteX30" fmla="*/ 51716 w 5255773"/>
                      <a:gd name="connsiteY30" fmla="*/ 488966 h 4794722"/>
                      <a:gd name="connsiteX31" fmla="*/ 51874 w 5255773"/>
                      <a:gd name="connsiteY31" fmla="*/ 488457 h 4794722"/>
                      <a:gd name="connsiteX32" fmla="*/ 55958 w 5255773"/>
                      <a:gd name="connsiteY32" fmla="*/ 479260 h 4794722"/>
                      <a:gd name="connsiteX33" fmla="*/ 77344 w 5255773"/>
                      <a:gd name="connsiteY33" fmla="*/ 430333 h 4794722"/>
                      <a:gd name="connsiteX34" fmla="*/ 78871 w 5255773"/>
                      <a:gd name="connsiteY34" fmla="*/ 427655 h 4794722"/>
                      <a:gd name="connsiteX35" fmla="*/ 80234 w 5255773"/>
                      <a:gd name="connsiteY35" fmla="*/ 424585 h 4794722"/>
                      <a:gd name="connsiteX0" fmla="*/ 80234 w 5255773"/>
                      <a:gd name="connsiteY0" fmla="*/ 441264 h 4811401"/>
                      <a:gd name="connsiteX1" fmla="*/ 96371 w 5255773"/>
                      <a:gd name="connsiteY1" fmla="*/ 413652 h 4811401"/>
                      <a:gd name="connsiteX2" fmla="*/ 112216 w 5255773"/>
                      <a:gd name="connsiteY2" fmla="*/ 385871 h 4811401"/>
                      <a:gd name="connsiteX3" fmla="*/ 114193 w 5255773"/>
                      <a:gd name="connsiteY3" fmla="*/ 383155 h 4811401"/>
                      <a:gd name="connsiteX4" fmla="*/ 115748 w 5255773"/>
                      <a:gd name="connsiteY4" fmla="*/ 380493 h 4811401"/>
                      <a:gd name="connsiteX5" fmla="*/ 147427 w 5255773"/>
                      <a:gd name="connsiteY5" fmla="*/ 337509 h 4811401"/>
                      <a:gd name="connsiteX6" fmla="*/ 153351 w 5255773"/>
                      <a:gd name="connsiteY6" fmla="*/ 329374 h 4811401"/>
                      <a:gd name="connsiteX7" fmla="*/ 153712 w 5255773"/>
                      <a:gd name="connsiteY7" fmla="*/ 328983 h 4811401"/>
                      <a:gd name="connsiteX8" fmla="*/ 157992 w 5255773"/>
                      <a:gd name="connsiteY8" fmla="*/ 323175 h 4811401"/>
                      <a:gd name="connsiteX9" fmla="*/ 171619 w 5255773"/>
                      <a:gd name="connsiteY9" fmla="*/ 309561 h 4811401"/>
                      <a:gd name="connsiteX10" fmla="*/ 200659 w 5255773"/>
                      <a:gd name="connsiteY10" fmla="*/ 278063 h 4811401"/>
                      <a:gd name="connsiteX11" fmla="*/ 217748 w 5255773"/>
                      <a:gd name="connsiteY11" fmla="*/ 263473 h 4811401"/>
                      <a:gd name="connsiteX12" fmla="*/ 260971 w 5255773"/>
                      <a:gd name="connsiteY12" fmla="*/ 220289 h 4811401"/>
                      <a:gd name="connsiteX13" fmla="*/ 4412472 w 5255773"/>
                      <a:gd name="connsiteY13" fmla="*/ 16679 h 4811401"/>
                      <a:gd name="connsiteX14" fmla="*/ 5255773 w 5255773"/>
                      <a:gd name="connsiteY14" fmla="*/ 711874 h 4811401"/>
                      <a:gd name="connsiteX15" fmla="*/ 5111738 w 5255773"/>
                      <a:gd name="connsiteY15" fmla="*/ 1100574 h 4811401"/>
                      <a:gd name="connsiteX16" fmla="*/ 5107183 w 5255773"/>
                      <a:gd name="connsiteY16" fmla="*/ 1105124 h 4811401"/>
                      <a:gd name="connsiteX17" fmla="*/ 5056298 w 5255773"/>
                      <a:gd name="connsiteY17" fmla="*/ 1213020 h 4811401"/>
                      <a:gd name="connsiteX18" fmla="*/ 3278691 w 5255773"/>
                      <a:gd name="connsiteY18" fmla="*/ 4291924 h 4811401"/>
                      <a:gd name="connsiteX19" fmla="*/ 3201885 w 5255773"/>
                      <a:gd name="connsiteY19" fmla="*/ 4402636 h 4811401"/>
                      <a:gd name="connsiteX20" fmla="*/ 3198946 w 5255773"/>
                      <a:gd name="connsiteY20" fmla="*/ 4413626 h 4811401"/>
                      <a:gd name="connsiteX21" fmla="*/ 2934340 w 5255773"/>
                      <a:gd name="connsiteY21" fmla="*/ 4732714 h 4811401"/>
                      <a:gd name="connsiteX22" fmla="*/ 1910633 w 5255773"/>
                      <a:gd name="connsiteY22" fmla="*/ 4349991 h 4811401"/>
                      <a:gd name="connsiteX23" fmla="*/ 133026 w 5255773"/>
                      <a:gd name="connsiteY23" fmla="*/ 1271086 h 4811401"/>
                      <a:gd name="connsiteX24" fmla="*/ 11214 w 5255773"/>
                      <a:gd name="connsiteY24" fmla="*/ 652881 h 4811401"/>
                      <a:gd name="connsiteX25" fmla="*/ 27001 w 5255773"/>
                      <a:gd name="connsiteY25" fmla="*/ 593857 h 4811401"/>
                      <a:gd name="connsiteX26" fmla="*/ 31092 w 5255773"/>
                      <a:gd name="connsiteY26" fmla="*/ 571762 h 4811401"/>
                      <a:gd name="connsiteX27" fmla="*/ 43849 w 5255773"/>
                      <a:gd name="connsiteY27" fmla="*/ 530864 h 4811401"/>
                      <a:gd name="connsiteX28" fmla="*/ 48826 w 5255773"/>
                      <a:gd name="connsiteY28" fmla="*/ 512255 h 4811401"/>
                      <a:gd name="connsiteX29" fmla="*/ 51716 w 5255773"/>
                      <a:gd name="connsiteY29" fmla="*/ 505645 h 4811401"/>
                      <a:gd name="connsiteX30" fmla="*/ 51874 w 5255773"/>
                      <a:gd name="connsiteY30" fmla="*/ 505136 h 4811401"/>
                      <a:gd name="connsiteX31" fmla="*/ 55958 w 5255773"/>
                      <a:gd name="connsiteY31" fmla="*/ 495939 h 4811401"/>
                      <a:gd name="connsiteX32" fmla="*/ 77344 w 5255773"/>
                      <a:gd name="connsiteY32" fmla="*/ 447012 h 4811401"/>
                      <a:gd name="connsiteX33" fmla="*/ 78871 w 5255773"/>
                      <a:gd name="connsiteY33" fmla="*/ 444334 h 4811401"/>
                      <a:gd name="connsiteX34" fmla="*/ 80234 w 5255773"/>
                      <a:gd name="connsiteY34" fmla="*/ 441264 h 4811401"/>
                      <a:gd name="connsiteX0" fmla="*/ 80234 w 5255773"/>
                      <a:gd name="connsiteY0" fmla="*/ 42458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217748 w 5255773"/>
                      <a:gd name="connsiteY11" fmla="*/ 246794 h 4794722"/>
                      <a:gd name="connsiteX12" fmla="*/ 4412472 w 5255773"/>
                      <a:gd name="connsiteY12" fmla="*/ 0 h 4794722"/>
                      <a:gd name="connsiteX13" fmla="*/ 5255773 w 5255773"/>
                      <a:gd name="connsiteY13" fmla="*/ 695195 h 4794722"/>
                      <a:gd name="connsiteX14" fmla="*/ 5111738 w 5255773"/>
                      <a:gd name="connsiteY14" fmla="*/ 1083895 h 4794722"/>
                      <a:gd name="connsiteX15" fmla="*/ 5107183 w 5255773"/>
                      <a:gd name="connsiteY15" fmla="*/ 1088445 h 4794722"/>
                      <a:gd name="connsiteX16" fmla="*/ 5056298 w 5255773"/>
                      <a:gd name="connsiteY16" fmla="*/ 1196341 h 4794722"/>
                      <a:gd name="connsiteX17" fmla="*/ 3278691 w 5255773"/>
                      <a:gd name="connsiteY17" fmla="*/ 4275245 h 4794722"/>
                      <a:gd name="connsiteX18" fmla="*/ 3201885 w 5255773"/>
                      <a:gd name="connsiteY18" fmla="*/ 4385957 h 4794722"/>
                      <a:gd name="connsiteX19" fmla="*/ 3198946 w 5255773"/>
                      <a:gd name="connsiteY19" fmla="*/ 4396947 h 4794722"/>
                      <a:gd name="connsiteX20" fmla="*/ 2934340 w 5255773"/>
                      <a:gd name="connsiteY20" fmla="*/ 4716035 h 4794722"/>
                      <a:gd name="connsiteX21" fmla="*/ 1910633 w 5255773"/>
                      <a:gd name="connsiteY21" fmla="*/ 4333312 h 4794722"/>
                      <a:gd name="connsiteX22" fmla="*/ 133026 w 5255773"/>
                      <a:gd name="connsiteY22" fmla="*/ 1254407 h 4794722"/>
                      <a:gd name="connsiteX23" fmla="*/ 11214 w 5255773"/>
                      <a:gd name="connsiteY23" fmla="*/ 636202 h 4794722"/>
                      <a:gd name="connsiteX24" fmla="*/ 27001 w 5255773"/>
                      <a:gd name="connsiteY24" fmla="*/ 577178 h 4794722"/>
                      <a:gd name="connsiteX25" fmla="*/ 31092 w 5255773"/>
                      <a:gd name="connsiteY25" fmla="*/ 555083 h 4794722"/>
                      <a:gd name="connsiteX26" fmla="*/ 43849 w 5255773"/>
                      <a:gd name="connsiteY26" fmla="*/ 514185 h 4794722"/>
                      <a:gd name="connsiteX27" fmla="*/ 48826 w 5255773"/>
                      <a:gd name="connsiteY27" fmla="*/ 495576 h 4794722"/>
                      <a:gd name="connsiteX28" fmla="*/ 51716 w 5255773"/>
                      <a:gd name="connsiteY28" fmla="*/ 488966 h 4794722"/>
                      <a:gd name="connsiteX29" fmla="*/ 51874 w 5255773"/>
                      <a:gd name="connsiteY29" fmla="*/ 488457 h 4794722"/>
                      <a:gd name="connsiteX30" fmla="*/ 55958 w 5255773"/>
                      <a:gd name="connsiteY30" fmla="*/ 479260 h 4794722"/>
                      <a:gd name="connsiteX31" fmla="*/ 77344 w 5255773"/>
                      <a:gd name="connsiteY31" fmla="*/ 430333 h 4794722"/>
                      <a:gd name="connsiteX32" fmla="*/ 78871 w 5255773"/>
                      <a:gd name="connsiteY32" fmla="*/ 427655 h 4794722"/>
                      <a:gd name="connsiteX33" fmla="*/ 80234 w 5255773"/>
                      <a:gd name="connsiteY33" fmla="*/ 424585 h 4794722"/>
                      <a:gd name="connsiteX0" fmla="*/ 78871 w 5255773"/>
                      <a:gd name="connsiteY0" fmla="*/ 42765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217748 w 5255773"/>
                      <a:gd name="connsiteY11" fmla="*/ 246794 h 4794722"/>
                      <a:gd name="connsiteX12" fmla="*/ 4412472 w 5255773"/>
                      <a:gd name="connsiteY12" fmla="*/ 0 h 4794722"/>
                      <a:gd name="connsiteX13" fmla="*/ 5255773 w 5255773"/>
                      <a:gd name="connsiteY13" fmla="*/ 695195 h 4794722"/>
                      <a:gd name="connsiteX14" fmla="*/ 5111738 w 5255773"/>
                      <a:gd name="connsiteY14" fmla="*/ 1083895 h 4794722"/>
                      <a:gd name="connsiteX15" fmla="*/ 5107183 w 5255773"/>
                      <a:gd name="connsiteY15" fmla="*/ 1088445 h 4794722"/>
                      <a:gd name="connsiteX16" fmla="*/ 5056298 w 5255773"/>
                      <a:gd name="connsiteY16" fmla="*/ 1196341 h 4794722"/>
                      <a:gd name="connsiteX17" fmla="*/ 3278691 w 5255773"/>
                      <a:gd name="connsiteY17" fmla="*/ 4275245 h 4794722"/>
                      <a:gd name="connsiteX18" fmla="*/ 3201885 w 5255773"/>
                      <a:gd name="connsiteY18" fmla="*/ 4385957 h 4794722"/>
                      <a:gd name="connsiteX19" fmla="*/ 3198946 w 5255773"/>
                      <a:gd name="connsiteY19" fmla="*/ 4396947 h 4794722"/>
                      <a:gd name="connsiteX20" fmla="*/ 2934340 w 5255773"/>
                      <a:gd name="connsiteY20" fmla="*/ 4716035 h 4794722"/>
                      <a:gd name="connsiteX21" fmla="*/ 1910633 w 5255773"/>
                      <a:gd name="connsiteY21" fmla="*/ 4333312 h 4794722"/>
                      <a:gd name="connsiteX22" fmla="*/ 133026 w 5255773"/>
                      <a:gd name="connsiteY22" fmla="*/ 1254407 h 4794722"/>
                      <a:gd name="connsiteX23" fmla="*/ 11214 w 5255773"/>
                      <a:gd name="connsiteY23" fmla="*/ 636202 h 4794722"/>
                      <a:gd name="connsiteX24" fmla="*/ 27001 w 5255773"/>
                      <a:gd name="connsiteY24" fmla="*/ 577178 h 4794722"/>
                      <a:gd name="connsiteX25" fmla="*/ 31092 w 5255773"/>
                      <a:gd name="connsiteY25" fmla="*/ 555083 h 4794722"/>
                      <a:gd name="connsiteX26" fmla="*/ 43849 w 5255773"/>
                      <a:gd name="connsiteY26" fmla="*/ 514185 h 4794722"/>
                      <a:gd name="connsiteX27" fmla="*/ 48826 w 5255773"/>
                      <a:gd name="connsiteY27" fmla="*/ 495576 h 4794722"/>
                      <a:gd name="connsiteX28" fmla="*/ 51716 w 5255773"/>
                      <a:gd name="connsiteY28" fmla="*/ 488966 h 4794722"/>
                      <a:gd name="connsiteX29" fmla="*/ 51874 w 5255773"/>
                      <a:gd name="connsiteY29" fmla="*/ 488457 h 4794722"/>
                      <a:gd name="connsiteX30" fmla="*/ 55958 w 5255773"/>
                      <a:gd name="connsiteY30" fmla="*/ 479260 h 4794722"/>
                      <a:gd name="connsiteX31" fmla="*/ 77344 w 5255773"/>
                      <a:gd name="connsiteY31" fmla="*/ 430333 h 4794722"/>
                      <a:gd name="connsiteX32" fmla="*/ 78871 w 5255773"/>
                      <a:gd name="connsiteY32" fmla="*/ 427655 h 4794722"/>
                      <a:gd name="connsiteX0" fmla="*/ 78871 w 5255773"/>
                      <a:gd name="connsiteY0" fmla="*/ 42765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169125 w 5255773"/>
                      <a:gd name="connsiteY11" fmla="*/ 331004 h 4794722"/>
                      <a:gd name="connsiteX12" fmla="*/ 4412472 w 5255773"/>
                      <a:gd name="connsiteY12" fmla="*/ 0 h 4794722"/>
                      <a:gd name="connsiteX13" fmla="*/ 5255773 w 5255773"/>
                      <a:gd name="connsiteY13" fmla="*/ 695195 h 4794722"/>
                      <a:gd name="connsiteX14" fmla="*/ 5111738 w 5255773"/>
                      <a:gd name="connsiteY14" fmla="*/ 1083895 h 4794722"/>
                      <a:gd name="connsiteX15" fmla="*/ 5107183 w 5255773"/>
                      <a:gd name="connsiteY15" fmla="*/ 1088445 h 4794722"/>
                      <a:gd name="connsiteX16" fmla="*/ 5056298 w 5255773"/>
                      <a:gd name="connsiteY16" fmla="*/ 1196341 h 4794722"/>
                      <a:gd name="connsiteX17" fmla="*/ 3278691 w 5255773"/>
                      <a:gd name="connsiteY17" fmla="*/ 4275245 h 4794722"/>
                      <a:gd name="connsiteX18" fmla="*/ 3201885 w 5255773"/>
                      <a:gd name="connsiteY18" fmla="*/ 4385957 h 4794722"/>
                      <a:gd name="connsiteX19" fmla="*/ 3198946 w 5255773"/>
                      <a:gd name="connsiteY19" fmla="*/ 4396947 h 4794722"/>
                      <a:gd name="connsiteX20" fmla="*/ 2934340 w 5255773"/>
                      <a:gd name="connsiteY20" fmla="*/ 4716035 h 4794722"/>
                      <a:gd name="connsiteX21" fmla="*/ 1910633 w 5255773"/>
                      <a:gd name="connsiteY21" fmla="*/ 4333312 h 4794722"/>
                      <a:gd name="connsiteX22" fmla="*/ 133026 w 5255773"/>
                      <a:gd name="connsiteY22" fmla="*/ 1254407 h 4794722"/>
                      <a:gd name="connsiteX23" fmla="*/ 11214 w 5255773"/>
                      <a:gd name="connsiteY23" fmla="*/ 636202 h 4794722"/>
                      <a:gd name="connsiteX24" fmla="*/ 27001 w 5255773"/>
                      <a:gd name="connsiteY24" fmla="*/ 577178 h 4794722"/>
                      <a:gd name="connsiteX25" fmla="*/ 31092 w 5255773"/>
                      <a:gd name="connsiteY25" fmla="*/ 555083 h 4794722"/>
                      <a:gd name="connsiteX26" fmla="*/ 43849 w 5255773"/>
                      <a:gd name="connsiteY26" fmla="*/ 514185 h 4794722"/>
                      <a:gd name="connsiteX27" fmla="*/ 48826 w 5255773"/>
                      <a:gd name="connsiteY27" fmla="*/ 495576 h 4794722"/>
                      <a:gd name="connsiteX28" fmla="*/ 51716 w 5255773"/>
                      <a:gd name="connsiteY28" fmla="*/ 488966 h 4794722"/>
                      <a:gd name="connsiteX29" fmla="*/ 51874 w 5255773"/>
                      <a:gd name="connsiteY29" fmla="*/ 488457 h 4794722"/>
                      <a:gd name="connsiteX30" fmla="*/ 55958 w 5255773"/>
                      <a:gd name="connsiteY30" fmla="*/ 479260 h 4794722"/>
                      <a:gd name="connsiteX31" fmla="*/ 77344 w 5255773"/>
                      <a:gd name="connsiteY31" fmla="*/ 430333 h 4794722"/>
                      <a:gd name="connsiteX32" fmla="*/ 78871 w 5255773"/>
                      <a:gd name="connsiteY32" fmla="*/ 427655 h 4794722"/>
                      <a:gd name="connsiteX0" fmla="*/ 78871 w 5255773"/>
                      <a:gd name="connsiteY0" fmla="*/ 42765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28" fmla="*/ 51874 w 5255773"/>
                      <a:gd name="connsiteY28" fmla="*/ 488457 h 4794722"/>
                      <a:gd name="connsiteX29" fmla="*/ 55958 w 5255773"/>
                      <a:gd name="connsiteY29" fmla="*/ 479260 h 4794722"/>
                      <a:gd name="connsiteX30" fmla="*/ 77344 w 5255773"/>
                      <a:gd name="connsiteY30" fmla="*/ 430333 h 4794722"/>
                      <a:gd name="connsiteX31" fmla="*/ 78871 w 5255773"/>
                      <a:gd name="connsiteY31" fmla="*/ 427655 h 4794722"/>
                      <a:gd name="connsiteX0" fmla="*/ 77344 w 5255773"/>
                      <a:gd name="connsiteY0" fmla="*/ 430333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28" fmla="*/ 51874 w 5255773"/>
                      <a:gd name="connsiteY28" fmla="*/ 488457 h 4794722"/>
                      <a:gd name="connsiteX29" fmla="*/ 55958 w 5255773"/>
                      <a:gd name="connsiteY29" fmla="*/ 479260 h 4794722"/>
                      <a:gd name="connsiteX30" fmla="*/ 77344 w 5255773"/>
                      <a:gd name="connsiteY30" fmla="*/ 430333 h 4794722"/>
                      <a:gd name="connsiteX0" fmla="*/ 55958 w 5255773"/>
                      <a:gd name="connsiteY0" fmla="*/ 479260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28" fmla="*/ 51874 w 5255773"/>
                      <a:gd name="connsiteY28" fmla="*/ 488457 h 4794722"/>
                      <a:gd name="connsiteX29" fmla="*/ 55958 w 5255773"/>
                      <a:gd name="connsiteY29" fmla="*/ 479260 h 4794722"/>
                      <a:gd name="connsiteX0" fmla="*/ 51874 w 5255773"/>
                      <a:gd name="connsiteY0" fmla="*/ 488457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28" fmla="*/ 51874 w 5255773"/>
                      <a:gd name="connsiteY28" fmla="*/ 488457 h 4794722"/>
                      <a:gd name="connsiteX0" fmla="*/ 51716 w 5255773"/>
                      <a:gd name="connsiteY0" fmla="*/ 488966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27" fmla="*/ 51716 w 5255773"/>
                      <a:gd name="connsiteY27" fmla="*/ 488966 h 4794722"/>
                      <a:gd name="connsiteX0" fmla="*/ 48826 w 5255773"/>
                      <a:gd name="connsiteY0" fmla="*/ 495576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26" fmla="*/ 48826 w 5255773"/>
                      <a:gd name="connsiteY26" fmla="*/ 495576 h 4794722"/>
                      <a:gd name="connsiteX0" fmla="*/ 43849 w 5255773"/>
                      <a:gd name="connsiteY0" fmla="*/ 514185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25" fmla="*/ 43849 w 5255773"/>
                      <a:gd name="connsiteY25" fmla="*/ 514185 h 4794722"/>
                      <a:gd name="connsiteX0" fmla="*/ 31092 w 5255773"/>
                      <a:gd name="connsiteY0" fmla="*/ 555083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200659 w 5255773"/>
                      <a:gd name="connsiteY10" fmla="*/ 261384 h 4794722"/>
                      <a:gd name="connsiteX11" fmla="*/ 4412472 w 5255773"/>
                      <a:gd name="connsiteY11" fmla="*/ 0 h 4794722"/>
                      <a:gd name="connsiteX12" fmla="*/ 5255773 w 5255773"/>
                      <a:gd name="connsiteY12" fmla="*/ 695195 h 4794722"/>
                      <a:gd name="connsiteX13" fmla="*/ 5111738 w 5255773"/>
                      <a:gd name="connsiteY13" fmla="*/ 1083895 h 4794722"/>
                      <a:gd name="connsiteX14" fmla="*/ 5107183 w 5255773"/>
                      <a:gd name="connsiteY14" fmla="*/ 1088445 h 4794722"/>
                      <a:gd name="connsiteX15" fmla="*/ 5056298 w 5255773"/>
                      <a:gd name="connsiteY15" fmla="*/ 1196341 h 4794722"/>
                      <a:gd name="connsiteX16" fmla="*/ 3278691 w 5255773"/>
                      <a:gd name="connsiteY16" fmla="*/ 4275245 h 4794722"/>
                      <a:gd name="connsiteX17" fmla="*/ 3201885 w 5255773"/>
                      <a:gd name="connsiteY17" fmla="*/ 4385957 h 4794722"/>
                      <a:gd name="connsiteX18" fmla="*/ 3198946 w 5255773"/>
                      <a:gd name="connsiteY18" fmla="*/ 4396947 h 4794722"/>
                      <a:gd name="connsiteX19" fmla="*/ 2934340 w 5255773"/>
                      <a:gd name="connsiteY19" fmla="*/ 4716035 h 4794722"/>
                      <a:gd name="connsiteX20" fmla="*/ 1910633 w 5255773"/>
                      <a:gd name="connsiteY20" fmla="*/ 4333312 h 4794722"/>
                      <a:gd name="connsiteX21" fmla="*/ 133026 w 5255773"/>
                      <a:gd name="connsiteY21" fmla="*/ 1254407 h 4794722"/>
                      <a:gd name="connsiteX22" fmla="*/ 11214 w 5255773"/>
                      <a:gd name="connsiteY22" fmla="*/ 636202 h 4794722"/>
                      <a:gd name="connsiteX23" fmla="*/ 27001 w 5255773"/>
                      <a:gd name="connsiteY23" fmla="*/ 577178 h 4794722"/>
                      <a:gd name="connsiteX24" fmla="*/ 31092 w 5255773"/>
                      <a:gd name="connsiteY24" fmla="*/ 555083 h 4794722"/>
                      <a:gd name="connsiteX0" fmla="*/ 31092 w 5255773"/>
                      <a:gd name="connsiteY0" fmla="*/ 555083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4412472 w 5255773"/>
                      <a:gd name="connsiteY10" fmla="*/ 0 h 4794722"/>
                      <a:gd name="connsiteX11" fmla="*/ 5255773 w 5255773"/>
                      <a:gd name="connsiteY11" fmla="*/ 695195 h 4794722"/>
                      <a:gd name="connsiteX12" fmla="*/ 5111738 w 5255773"/>
                      <a:gd name="connsiteY12" fmla="*/ 1083895 h 4794722"/>
                      <a:gd name="connsiteX13" fmla="*/ 5107183 w 5255773"/>
                      <a:gd name="connsiteY13" fmla="*/ 1088445 h 4794722"/>
                      <a:gd name="connsiteX14" fmla="*/ 5056298 w 5255773"/>
                      <a:gd name="connsiteY14" fmla="*/ 1196341 h 4794722"/>
                      <a:gd name="connsiteX15" fmla="*/ 3278691 w 5255773"/>
                      <a:gd name="connsiteY15" fmla="*/ 4275245 h 4794722"/>
                      <a:gd name="connsiteX16" fmla="*/ 3201885 w 5255773"/>
                      <a:gd name="connsiteY16" fmla="*/ 4385957 h 4794722"/>
                      <a:gd name="connsiteX17" fmla="*/ 3198946 w 5255773"/>
                      <a:gd name="connsiteY17" fmla="*/ 4396947 h 4794722"/>
                      <a:gd name="connsiteX18" fmla="*/ 2934340 w 5255773"/>
                      <a:gd name="connsiteY18" fmla="*/ 4716035 h 4794722"/>
                      <a:gd name="connsiteX19" fmla="*/ 1910633 w 5255773"/>
                      <a:gd name="connsiteY19" fmla="*/ 4333312 h 4794722"/>
                      <a:gd name="connsiteX20" fmla="*/ 133026 w 5255773"/>
                      <a:gd name="connsiteY20" fmla="*/ 1254407 h 4794722"/>
                      <a:gd name="connsiteX21" fmla="*/ 11214 w 5255773"/>
                      <a:gd name="connsiteY21" fmla="*/ 636202 h 4794722"/>
                      <a:gd name="connsiteX22" fmla="*/ 27001 w 5255773"/>
                      <a:gd name="connsiteY22" fmla="*/ 577178 h 4794722"/>
                      <a:gd name="connsiteX23" fmla="*/ 31092 w 5255773"/>
                      <a:gd name="connsiteY23" fmla="*/ 555083 h 4794722"/>
                      <a:gd name="connsiteX0" fmla="*/ 27001 w 5255773"/>
                      <a:gd name="connsiteY0" fmla="*/ 577178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4412472 w 5255773"/>
                      <a:gd name="connsiteY10" fmla="*/ 0 h 4794722"/>
                      <a:gd name="connsiteX11" fmla="*/ 5255773 w 5255773"/>
                      <a:gd name="connsiteY11" fmla="*/ 695195 h 4794722"/>
                      <a:gd name="connsiteX12" fmla="*/ 5111738 w 5255773"/>
                      <a:gd name="connsiteY12" fmla="*/ 1083895 h 4794722"/>
                      <a:gd name="connsiteX13" fmla="*/ 5107183 w 5255773"/>
                      <a:gd name="connsiteY13" fmla="*/ 1088445 h 4794722"/>
                      <a:gd name="connsiteX14" fmla="*/ 5056298 w 5255773"/>
                      <a:gd name="connsiteY14" fmla="*/ 1196341 h 4794722"/>
                      <a:gd name="connsiteX15" fmla="*/ 3278691 w 5255773"/>
                      <a:gd name="connsiteY15" fmla="*/ 4275245 h 4794722"/>
                      <a:gd name="connsiteX16" fmla="*/ 3201885 w 5255773"/>
                      <a:gd name="connsiteY16" fmla="*/ 4385957 h 4794722"/>
                      <a:gd name="connsiteX17" fmla="*/ 3198946 w 5255773"/>
                      <a:gd name="connsiteY17" fmla="*/ 4396947 h 4794722"/>
                      <a:gd name="connsiteX18" fmla="*/ 2934340 w 5255773"/>
                      <a:gd name="connsiteY18" fmla="*/ 4716035 h 4794722"/>
                      <a:gd name="connsiteX19" fmla="*/ 1910633 w 5255773"/>
                      <a:gd name="connsiteY19" fmla="*/ 4333312 h 4794722"/>
                      <a:gd name="connsiteX20" fmla="*/ 133026 w 5255773"/>
                      <a:gd name="connsiteY20" fmla="*/ 1254407 h 4794722"/>
                      <a:gd name="connsiteX21" fmla="*/ 11214 w 5255773"/>
                      <a:gd name="connsiteY21" fmla="*/ 636202 h 4794722"/>
                      <a:gd name="connsiteX22" fmla="*/ 27001 w 5255773"/>
                      <a:gd name="connsiteY22" fmla="*/ 577178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171619 w 5255773"/>
                      <a:gd name="connsiteY9" fmla="*/ 292882 h 4794722"/>
                      <a:gd name="connsiteX10" fmla="*/ 4412472 w 5255773"/>
                      <a:gd name="connsiteY10" fmla="*/ 0 h 4794722"/>
                      <a:gd name="connsiteX11" fmla="*/ 5255773 w 5255773"/>
                      <a:gd name="connsiteY11" fmla="*/ 695195 h 4794722"/>
                      <a:gd name="connsiteX12" fmla="*/ 5111738 w 5255773"/>
                      <a:gd name="connsiteY12" fmla="*/ 1083895 h 4794722"/>
                      <a:gd name="connsiteX13" fmla="*/ 5107183 w 5255773"/>
                      <a:gd name="connsiteY13" fmla="*/ 1088445 h 4794722"/>
                      <a:gd name="connsiteX14" fmla="*/ 5056298 w 5255773"/>
                      <a:gd name="connsiteY14" fmla="*/ 1196341 h 4794722"/>
                      <a:gd name="connsiteX15" fmla="*/ 3278691 w 5255773"/>
                      <a:gd name="connsiteY15" fmla="*/ 4275245 h 4794722"/>
                      <a:gd name="connsiteX16" fmla="*/ 3201885 w 5255773"/>
                      <a:gd name="connsiteY16" fmla="*/ 4385957 h 4794722"/>
                      <a:gd name="connsiteX17" fmla="*/ 3198946 w 5255773"/>
                      <a:gd name="connsiteY17" fmla="*/ 4396947 h 4794722"/>
                      <a:gd name="connsiteX18" fmla="*/ 2934340 w 5255773"/>
                      <a:gd name="connsiteY18" fmla="*/ 4716035 h 4794722"/>
                      <a:gd name="connsiteX19" fmla="*/ 1910633 w 5255773"/>
                      <a:gd name="connsiteY19" fmla="*/ 4333312 h 4794722"/>
                      <a:gd name="connsiteX20" fmla="*/ 133026 w 5255773"/>
                      <a:gd name="connsiteY20" fmla="*/ 1254407 h 4794722"/>
                      <a:gd name="connsiteX21" fmla="*/ 11214 w 5255773"/>
                      <a:gd name="connsiteY21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157992 w 5255773"/>
                      <a:gd name="connsiteY8" fmla="*/ 306496 h 4794722"/>
                      <a:gd name="connsiteX9" fmla="*/ 4412472 w 5255773"/>
                      <a:gd name="connsiteY9" fmla="*/ 0 h 4794722"/>
                      <a:gd name="connsiteX10" fmla="*/ 5255773 w 5255773"/>
                      <a:gd name="connsiteY10" fmla="*/ 695195 h 4794722"/>
                      <a:gd name="connsiteX11" fmla="*/ 5111738 w 5255773"/>
                      <a:gd name="connsiteY11" fmla="*/ 1083895 h 4794722"/>
                      <a:gd name="connsiteX12" fmla="*/ 5107183 w 5255773"/>
                      <a:gd name="connsiteY12" fmla="*/ 1088445 h 4794722"/>
                      <a:gd name="connsiteX13" fmla="*/ 5056298 w 5255773"/>
                      <a:gd name="connsiteY13" fmla="*/ 1196341 h 4794722"/>
                      <a:gd name="connsiteX14" fmla="*/ 3278691 w 5255773"/>
                      <a:gd name="connsiteY14" fmla="*/ 4275245 h 4794722"/>
                      <a:gd name="connsiteX15" fmla="*/ 3201885 w 5255773"/>
                      <a:gd name="connsiteY15" fmla="*/ 4385957 h 4794722"/>
                      <a:gd name="connsiteX16" fmla="*/ 3198946 w 5255773"/>
                      <a:gd name="connsiteY16" fmla="*/ 4396947 h 4794722"/>
                      <a:gd name="connsiteX17" fmla="*/ 2934340 w 5255773"/>
                      <a:gd name="connsiteY17" fmla="*/ 4716035 h 4794722"/>
                      <a:gd name="connsiteX18" fmla="*/ 1910633 w 5255773"/>
                      <a:gd name="connsiteY18" fmla="*/ 4333312 h 4794722"/>
                      <a:gd name="connsiteX19" fmla="*/ 133026 w 5255773"/>
                      <a:gd name="connsiteY19" fmla="*/ 1254407 h 4794722"/>
                      <a:gd name="connsiteX20" fmla="*/ 11214 w 5255773"/>
                      <a:gd name="connsiteY20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153712 w 5255773"/>
                      <a:gd name="connsiteY7" fmla="*/ 312304 h 4794722"/>
                      <a:gd name="connsiteX8" fmla="*/ 4412472 w 5255773"/>
                      <a:gd name="connsiteY8" fmla="*/ 0 h 4794722"/>
                      <a:gd name="connsiteX9" fmla="*/ 5255773 w 5255773"/>
                      <a:gd name="connsiteY9" fmla="*/ 695195 h 4794722"/>
                      <a:gd name="connsiteX10" fmla="*/ 5111738 w 5255773"/>
                      <a:gd name="connsiteY10" fmla="*/ 1083895 h 4794722"/>
                      <a:gd name="connsiteX11" fmla="*/ 5107183 w 5255773"/>
                      <a:gd name="connsiteY11" fmla="*/ 1088445 h 4794722"/>
                      <a:gd name="connsiteX12" fmla="*/ 5056298 w 5255773"/>
                      <a:gd name="connsiteY12" fmla="*/ 1196341 h 4794722"/>
                      <a:gd name="connsiteX13" fmla="*/ 3278691 w 5255773"/>
                      <a:gd name="connsiteY13" fmla="*/ 4275245 h 4794722"/>
                      <a:gd name="connsiteX14" fmla="*/ 3201885 w 5255773"/>
                      <a:gd name="connsiteY14" fmla="*/ 4385957 h 4794722"/>
                      <a:gd name="connsiteX15" fmla="*/ 3198946 w 5255773"/>
                      <a:gd name="connsiteY15" fmla="*/ 4396947 h 4794722"/>
                      <a:gd name="connsiteX16" fmla="*/ 2934340 w 5255773"/>
                      <a:gd name="connsiteY16" fmla="*/ 4716035 h 4794722"/>
                      <a:gd name="connsiteX17" fmla="*/ 1910633 w 5255773"/>
                      <a:gd name="connsiteY17" fmla="*/ 4333312 h 4794722"/>
                      <a:gd name="connsiteX18" fmla="*/ 133026 w 5255773"/>
                      <a:gd name="connsiteY18" fmla="*/ 1254407 h 4794722"/>
                      <a:gd name="connsiteX19" fmla="*/ 11214 w 5255773"/>
                      <a:gd name="connsiteY19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153351 w 5255773"/>
                      <a:gd name="connsiteY6" fmla="*/ 312695 h 4794722"/>
                      <a:gd name="connsiteX7" fmla="*/ 4412472 w 5255773"/>
                      <a:gd name="connsiteY7" fmla="*/ 0 h 4794722"/>
                      <a:gd name="connsiteX8" fmla="*/ 5255773 w 5255773"/>
                      <a:gd name="connsiteY8" fmla="*/ 695195 h 4794722"/>
                      <a:gd name="connsiteX9" fmla="*/ 5111738 w 5255773"/>
                      <a:gd name="connsiteY9" fmla="*/ 1083895 h 4794722"/>
                      <a:gd name="connsiteX10" fmla="*/ 5107183 w 5255773"/>
                      <a:gd name="connsiteY10" fmla="*/ 1088445 h 4794722"/>
                      <a:gd name="connsiteX11" fmla="*/ 5056298 w 5255773"/>
                      <a:gd name="connsiteY11" fmla="*/ 1196341 h 4794722"/>
                      <a:gd name="connsiteX12" fmla="*/ 3278691 w 5255773"/>
                      <a:gd name="connsiteY12" fmla="*/ 4275245 h 4794722"/>
                      <a:gd name="connsiteX13" fmla="*/ 3201885 w 5255773"/>
                      <a:gd name="connsiteY13" fmla="*/ 4385957 h 4794722"/>
                      <a:gd name="connsiteX14" fmla="*/ 3198946 w 5255773"/>
                      <a:gd name="connsiteY14" fmla="*/ 4396947 h 4794722"/>
                      <a:gd name="connsiteX15" fmla="*/ 2934340 w 5255773"/>
                      <a:gd name="connsiteY15" fmla="*/ 4716035 h 4794722"/>
                      <a:gd name="connsiteX16" fmla="*/ 1910633 w 5255773"/>
                      <a:gd name="connsiteY16" fmla="*/ 4333312 h 4794722"/>
                      <a:gd name="connsiteX17" fmla="*/ 133026 w 5255773"/>
                      <a:gd name="connsiteY17" fmla="*/ 1254407 h 4794722"/>
                      <a:gd name="connsiteX18" fmla="*/ 11214 w 5255773"/>
                      <a:gd name="connsiteY18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147427 w 5255773"/>
                      <a:gd name="connsiteY5" fmla="*/ 320830 h 4794722"/>
                      <a:gd name="connsiteX6" fmla="*/ 4412472 w 5255773"/>
                      <a:gd name="connsiteY6" fmla="*/ 0 h 4794722"/>
                      <a:gd name="connsiteX7" fmla="*/ 5255773 w 5255773"/>
                      <a:gd name="connsiteY7" fmla="*/ 695195 h 4794722"/>
                      <a:gd name="connsiteX8" fmla="*/ 5111738 w 5255773"/>
                      <a:gd name="connsiteY8" fmla="*/ 1083895 h 4794722"/>
                      <a:gd name="connsiteX9" fmla="*/ 5107183 w 5255773"/>
                      <a:gd name="connsiteY9" fmla="*/ 1088445 h 4794722"/>
                      <a:gd name="connsiteX10" fmla="*/ 5056298 w 5255773"/>
                      <a:gd name="connsiteY10" fmla="*/ 1196341 h 4794722"/>
                      <a:gd name="connsiteX11" fmla="*/ 3278691 w 5255773"/>
                      <a:gd name="connsiteY11" fmla="*/ 4275245 h 4794722"/>
                      <a:gd name="connsiteX12" fmla="*/ 3201885 w 5255773"/>
                      <a:gd name="connsiteY12" fmla="*/ 4385957 h 4794722"/>
                      <a:gd name="connsiteX13" fmla="*/ 3198946 w 5255773"/>
                      <a:gd name="connsiteY13" fmla="*/ 4396947 h 4794722"/>
                      <a:gd name="connsiteX14" fmla="*/ 2934340 w 5255773"/>
                      <a:gd name="connsiteY14" fmla="*/ 4716035 h 4794722"/>
                      <a:gd name="connsiteX15" fmla="*/ 1910633 w 5255773"/>
                      <a:gd name="connsiteY15" fmla="*/ 4333312 h 4794722"/>
                      <a:gd name="connsiteX16" fmla="*/ 133026 w 5255773"/>
                      <a:gd name="connsiteY16" fmla="*/ 1254407 h 4794722"/>
                      <a:gd name="connsiteX17" fmla="*/ 11214 w 5255773"/>
                      <a:gd name="connsiteY17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115748 w 5255773"/>
                      <a:gd name="connsiteY4" fmla="*/ 363814 h 4794722"/>
                      <a:gd name="connsiteX5" fmla="*/ 4412472 w 5255773"/>
                      <a:gd name="connsiteY5" fmla="*/ 0 h 4794722"/>
                      <a:gd name="connsiteX6" fmla="*/ 5255773 w 5255773"/>
                      <a:gd name="connsiteY6" fmla="*/ 695195 h 4794722"/>
                      <a:gd name="connsiteX7" fmla="*/ 5111738 w 5255773"/>
                      <a:gd name="connsiteY7" fmla="*/ 1083895 h 4794722"/>
                      <a:gd name="connsiteX8" fmla="*/ 5107183 w 5255773"/>
                      <a:gd name="connsiteY8" fmla="*/ 1088445 h 4794722"/>
                      <a:gd name="connsiteX9" fmla="*/ 5056298 w 5255773"/>
                      <a:gd name="connsiteY9" fmla="*/ 1196341 h 4794722"/>
                      <a:gd name="connsiteX10" fmla="*/ 3278691 w 5255773"/>
                      <a:gd name="connsiteY10" fmla="*/ 4275245 h 4794722"/>
                      <a:gd name="connsiteX11" fmla="*/ 3201885 w 5255773"/>
                      <a:gd name="connsiteY11" fmla="*/ 4385957 h 4794722"/>
                      <a:gd name="connsiteX12" fmla="*/ 3198946 w 5255773"/>
                      <a:gd name="connsiteY12" fmla="*/ 4396947 h 4794722"/>
                      <a:gd name="connsiteX13" fmla="*/ 2934340 w 5255773"/>
                      <a:gd name="connsiteY13" fmla="*/ 4716035 h 4794722"/>
                      <a:gd name="connsiteX14" fmla="*/ 1910633 w 5255773"/>
                      <a:gd name="connsiteY14" fmla="*/ 4333312 h 4794722"/>
                      <a:gd name="connsiteX15" fmla="*/ 133026 w 5255773"/>
                      <a:gd name="connsiteY15" fmla="*/ 1254407 h 4794722"/>
                      <a:gd name="connsiteX16" fmla="*/ 11214 w 5255773"/>
                      <a:gd name="connsiteY16" fmla="*/ 636202 h 4794722"/>
                      <a:gd name="connsiteX0" fmla="*/ 11214 w 5255773"/>
                      <a:gd name="connsiteY0" fmla="*/ 636202 h 4794722"/>
                      <a:gd name="connsiteX1" fmla="*/ 96371 w 5255773"/>
                      <a:gd name="connsiteY1" fmla="*/ 396973 h 4794722"/>
                      <a:gd name="connsiteX2" fmla="*/ 112216 w 5255773"/>
                      <a:gd name="connsiteY2" fmla="*/ 369192 h 4794722"/>
                      <a:gd name="connsiteX3" fmla="*/ 114193 w 5255773"/>
                      <a:gd name="connsiteY3" fmla="*/ 366476 h 4794722"/>
                      <a:gd name="connsiteX4" fmla="*/ 4412472 w 5255773"/>
                      <a:gd name="connsiteY4" fmla="*/ 0 h 4794722"/>
                      <a:gd name="connsiteX5" fmla="*/ 5255773 w 5255773"/>
                      <a:gd name="connsiteY5" fmla="*/ 695195 h 4794722"/>
                      <a:gd name="connsiteX6" fmla="*/ 5111738 w 5255773"/>
                      <a:gd name="connsiteY6" fmla="*/ 1083895 h 4794722"/>
                      <a:gd name="connsiteX7" fmla="*/ 5107183 w 5255773"/>
                      <a:gd name="connsiteY7" fmla="*/ 1088445 h 4794722"/>
                      <a:gd name="connsiteX8" fmla="*/ 5056298 w 5255773"/>
                      <a:gd name="connsiteY8" fmla="*/ 1196341 h 4794722"/>
                      <a:gd name="connsiteX9" fmla="*/ 3278691 w 5255773"/>
                      <a:gd name="connsiteY9" fmla="*/ 4275245 h 4794722"/>
                      <a:gd name="connsiteX10" fmla="*/ 3201885 w 5255773"/>
                      <a:gd name="connsiteY10" fmla="*/ 4385957 h 4794722"/>
                      <a:gd name="connsiteX11" fmla="*/ 3198946 w 5255773"/>
                      <a:gd name="connsiteY11" fmla="*/ 4396947 h 4794722"/>
                      <a:gd name="connsiteX12" fmla="*/ 2934340 w 5255773"/>
                      <a:gd name="connsiteY12" fmla="*/ 4716035 h 4794722"/>
                      <a:gd name="connsiteX13" fmla="*/ 1910633 w 5255773"/>
                      <a:gd name="connsiteY13" fmla="*/ 4333312 h 4794722"/>
                      <a:gd name="connsiteX14" fmla="*/ 133026 w 5255773"/>
                      <a:gd name="connsiteY14" fmla="*/ 1254407 h 4794722"/>
                      <a:gd name="connsiteX15" fmla="*/ 11214 w 5255773"/>
                      <a:gd name="connsiteY15" fmla="*/ 636202 h 4794722"/>
                      <a:gd name="connsiteX0" fmla="*/ 143730 w 5266477"/>
                      <a:gd name="connsiteY0" fmla="*/ 1254407 h 4794722"/>
                      <a:gd name="connsiteX1" fmla="*/ 107075 w 5266477"/>
                      <a:gd name="connsiteY1" fmla="*/ 396973 h 4794722"/>
                      <a:gd name="connsiteX2" fmla="*/ 122920 w 5266477"/>
                      <a:gd name="connsiteY2" fmla="*/ 369192 h 4794722"/>
                      <a:gd name="connsiteX3" fmla="*/ 124897 w 5266477"/>
                      <a:gd name="connsiteY3" fmla="*/ 366476 h 4794722"/>
                      <a:gd name="connsiteX4" fmla="*/ 4423176 w 5266477"/>
                      <a:gd name="connsiteY4" fmla="*/ 0 h 4794722"/>
                      <a:gd name="connsiteX5" fmla="*/ 5266477 w 5266477"/>
                      <a:gd name="connsiteY5" fmla="*/ 695195 h 4794722"/>
                      <a:gd name="connsiteX6" fmla="*/ 5122442 w 5266477"/>
                      <a:gd name="connsiteY6" fmla="*/ 1083895 h 4794722"/>
                      <a:gd name="connsiteX7" fmla="*/ 5117887 w 5266477"/>
                      <a:gd name="connsiteY7" fmla="*/ 1088445 h 4794722"/>
                      <a:gd name="connsiteX8" fmla="*/ 5067002 w 5266477"/>
                      <a:gd name="connsiteY8" fmla="*/ 1196341 h 4794722"/>
                      <a:gd name="connsiteX9" fmla="*/ 3289395 w 5266477"/>
                      <a:gd name="connsiteY9" fmla="*/ 4275245 h 4794722"/>
                      <a:gd name="connsiteX10" fmla="*/ 3212589 w 5266477"/>
                      <a:gd name="connsiteY10" fmla="*/ 4385957 h 4794722"/>
                      <a:gd name="connsiteX11" fmla="*/ 3209650 w 5266477"/>
                      <a:gd name="connsiteY11" fmla="*/ 4396947 h 4794722"/>
                      <a:gd name="connsiteX12" fmla="*/ 2945044 w 5266477"/>
                      <a:gd name="connsiteY12" fmla="*/ 4716035 h 4794722"/>
                      <a:gd name="connsiteX13" fmla="*/ 1921337 w 5266477"/>
                      <a:gd name="connsiteY13" fmla="*/ 4333312 h 4794722"/>
                      <a:gd name="connsiteX14" fmla="*/ 143730 w 5266477"/>
                      <a:gd name="connsiteY14" fmla="*/ 1254407 h 4794722"/>
                      <a:gd name="connsiteX0" fmla="*/ 143730 w 5266477"/>
                      <a:gd name="connsiteY0" fmla="*/ 1254407 h 4794722"/>
                      <a:gd name="connsiteX1" fmla="*/ 107075 w 5266477"/>
                      <a:gd name="connsiteY1" fmla="*/ 396973 h 4794722"/>
                      <a:gd name="connsiteX2" fmla="*/ 122920 w 5266477"/>
                      <a:gd name="connsiteY2" fmla="*/ 369192 h 4794722"/>
                      <a:gd name="connsiteX3" fmla="*/ 4423176 w 5266477"/>
                      <a:gd name="connsiteY3" fmla="*/ 0 h 4794722"/>
                      <a:gd name="connsiteX4" fmla="*/ 5266477 w 5266477"/>
                      <a:gd name="connsiteY4" fmla="*/ 695195 h 4794722"/>
                      <a:gd name="connsiteX5" fmla="*/ 5122442 w 5266477"/>
                      <a:gd name="connsiteY5" fmla="*/ 1083895 h 4794722"/>
                      <a:gd name="connsiteX6" fmla="*/ 5117887 w 5266477"/>
                      <a:gd name="connsiteY6" fmla="*/ 1088445 h 4794722"/>
                      <a:gd name="connsiteX7" fmla="*/ 5067002 w 5266477"/>
                      <a:gd name="connsiteY7" fmla="*/ 1196341 h 4794722"/>
                      <a:gd name="connsiteX8" fmla="*/ 3289395 w 5266477"/>
                      <a:gd name="connsiteY8" fmla="*/ 4275245 h 4794722"/>
                      <a:gd name="connsiteX9" fmla="*/ 3212589 w 5266477"/>
                      <a:gd name="connsiteY9" fmla="*/ 4385957 h 4794722"/>
                      <a:gd name="connsiteX10" fmla="*/ 3209650 w 5266477"/>
                      <a:gd name="connsiteY10" fmla="*/ 4396947 h 4794722"/>
                      <a:gd name="connsiteX11" fmla="*/ 2945044 w 5266477"/>
                      <a:gd name="connsiteY11" fmla="*/ 4716035 h 4794722"/>
                      <a:gd name="connsiteX12" fmla="*/ 1921337 w 5266477"/>
                      <a:gd name="connsiteY12" fmla="*/ 4333312 h 4794722"/>
                      <a:gd name="connsiteX13" fmla="*/ 143730 w 5266477"/>
                      <a:gd name="connsiteY13" fmla="*/ 1254407 h 4794722"/>
                      <a:gd name="connsiteX0" fmla="*/ 143730 w 5266477"/>
                      <a:gd name="connsiteY0" fmla="*/ 1254407 h 4794722"/>
                      <a:gd name="connsiteX1" fmla="*/ 107075 w 5266477"/>
                      <a:gd name="connsiteY1" fmla="*/ 396973 h 4794722"/>
                      <a:gd name="connsiteX2" fmla="*/ 4423176 w 5266477"/>
                      <a:gd name="connsiteY2" fmla="*/ 0 h 4794722"/>
                      <a:gd name="connsiteX3" fmla="*/ 5266477 w 5266477"/>
                      <a:gd name="connsiteY3" fmla="*/ 695195 h 4794722"/>
                      <a:gd name="connsiteX4" fmla="*/ 5122442 w 5266477"/>
                      <a:gd name="connsiteY4" fmla="*/ 1083895 h 4794722"/>
                      <a:gd name="connsiteX5" fmla="*/ 5117887 w 5266477"/>
                      <a:gd name="connsiteY5" fmla="*/ 1088445 h 4794722"/>
                      <a:gd name="connsiteX6" fmla="*/ 5067002 w 5266477"/>
                      <a:gd name="connsiteY6" fmla="*/ 1196341 h 4794722"/>
                      <a:gd name="connsiteX7" fmla="*/ 3289395 w 5266477"/>
                      <a:gd name="connsiteY7" fmla="*/ 4275245 h 4794722"/>
                      <a:gd name="connsiteX8" fmla="*/ 3212589 w 5266477"/>
                      <a:gd name="connsiteY8" fmla="*/ 4385957 h 4794722"/>
                      <a:gd name="connsiteX9" fmla="*/ 3209650 w 5266477"/>
                      <a:gd name="connsiteY9" fmla="*/ 4396947 h 4794722"/>
                      <a:gd name="connsiteX10" fmla="*/ 2945044 w 5266477"/>
                      <a:gd name="connsiteY10" fmla="*/ 4716035 h 4794722"/>
                      <a:gd name="connsiteX11" fmla="*/ 1921337 w 5266477"/>
                      <a:gd name="connsiteY11" fmla="*/ 4333312 h 4794722"/>
                      <a:gd name="connsiteX12" fmla="*/ 143730 w 5266477"/>
                      <a:gd name="connsiteY12" fmla="*/ 1254407 h 4794722"/>
                      <a:gd name="connsiteX0" fmla="*/ -1 w 5122746"/>
                      <a:gd name="connsiteY0" fmla="*/ 1254407 h 4794722"/>
                      <a:gd name="connsiteX1" fmla="*/ 4279445 w 5122746"/>
                      <a:gd name="connsiteY1" fmla="*/ 0 h 4794722"/>
                      <a:gd name="connsiteX2" fmla="*/ 5122746 w 5122746"/>
                      <a:gd name="connsiteY2" fmla="*/ 695195 h 4794722"/>
                      <a:gd name="connsiteX3" fmla="*/ 4978711 w 5122746"/>
                      <a:gd name="connsiteY3" fmla="*/ 1083895 h 4794722"/>
                      <a:gd name="connsiteX4" fmla="*/ 4974156 w 5122746"/>
                      <a:gd name="connsiteY4" fmla="*/ 1088445 h 4794722"/>
                      <a:gd name="connsiteX5" fmla="*/ 4923271 w 5122746"/>
                      <a:gd name="connsiteY5" fmla="*/ 1196341 h 4794722"/>
                      <a:gd name="connsiteX6" fmla="*/ 3145664 w 5122746"/>
                      <a:gd name="connsiteY6" fmla="*/ 4275245 h 4794722"/>
                      <a:gd name="connsiteX7" fmla="*/ 3068858 w 5122746"/>
                      <a:gd name="connsiteY7" fmla="*/ 4385957 h 4794722"/>
                      <a:gd name="connsiteX8" fmla="*/ 3065919 w 5122746"/>
                      <a:gd name="connsiteY8" fmla="*/ 4396947 h 4794722"/>
                      <a:gd name="connsiteX9" fmla="*/ 2801313 w 5122746"/>
                      <a:gd name="connsiteY9" fmla="*/ 4716035 h 4794722"/>
                      <a:gd name="connsiteX10" fmla="*/ 1777606 w 5122746"/>
                      <a:gd name="connsiteY10" fmla="*/ 4333312 h 4794722"/>
                      <a:gd name="connsiteX11" fmla="*/ -1 w 5122746"/>
                      <a:gd name="connsiteY11" fmla="*/ 1254407 h 4794722"/>
                      <a:gd name="connsiteX0" fmla="*/ -1 w 5122746"/>
                      <a:gd name="connsiteY0" fmla="*/ 1254407 h 4794722"/>
                      <a:gd name="connsiteX1" fmla="*/ 4279445 w 5122746"/>
                      <a:gd name="connsiteY1" fmla="*/ 0 h 4794722"/>
                      <a:gd name="connsiteX2" fmla="*/ 5122746 w 5122746"/>
                      <a:gd name="connsiteY2" fmla="*/ 695195 h 4794722"/>
                      <a:gd name="connsiteX3" fmla="*/ 4978711 w 5122746"/>
                      <a:gd name="connsiteY3" fmla="*/ 1083895 h 4794722"/>
                      <a:gd name="connsiteX4" fmla="*/ 4974156 w 5122746"/>
                      <a:gd name="connsiteY4" fmla="*/ 1088445 h 4794722"/>
                      <a:gd name="connsiteX5" fmla="*/ 4923271 w 5122746"/>
                      <a:gd name="connsiteY5" fmla="*/ 1196341 h 4794722"/>
                      <a:gd name="connsiteX6" fmla="*/ 3145664 w 5122746"/>
                      <a:gd name="connsiteY6" fmla="*/ 4275245 h 4794722"/>
                      <a:gd name="connsiteX7" fmla="*/ 3068858 w 5122746"/>
                      <a:gd name="connsiteY7" fmla="*/ 4385957 h 4794722"/>
                      <a:gd name="connsiteX8" fmla="*/ 3065919 w 5122746"/>
                      <a:gd name="connsiteY8" fmla="*/ 4396947 h 4794722"/>
                      <a:gd name="connsiteX9" fmla="*/ 2801313 w 5122746"/>
                      <a:gd name="connsiteY9" fmla="*/ 4716035 h 4794722"/>
                      <a:gd name="connsiteX10" fmla="*/ 1777606 w 5122746"/>
                      <a:gd name="connsiteY10" fmla="*/ 4333312 h 4794722"/>
                      <a:gd name="connsiteX11" fmla="*/ -1 w 5122746"/>
                      <a:gd name="connsiteY11" fmla="*/ 1254407 h 4794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122746" h="4794722">
                        <a:moveTo>
                          <a:pt x="-1" y="1254407"/>
                        </a:moveTo>
                        <a:cubicBezTo>
                          <a:pt x="946564" y="781804"/>
                          <a:pt x="3425654" y="93202"/>
                          <a:pt x="4279445" y="0"/>
                        </a:cubicBezTo>
                        <a:cubicBezTo>
                          <a:pt x="4745141" y="0"/>
                          <a:pt x="5122746" y="311229"/>
                          <a:pt x="5122746" y="695195"/>
                        </a:cubicBezTo>
                        <a:cubicBezTo>
                          <a:pt x="5122746" y="839182"/>
                          <a:pt x="5069645" y="972941"/>
                          <a:pt x="4978711" y="1083895"/>
                        </a:cubicBezTo>
                        <a:lnTo>
                          <a:pt x="4974156" y="1088445"/>
                        </a:lnTo>
                        <a:lnTo>
                          <a:pt x="4923271" y="1196341"/>
                        </a:lnTo>
                        <a:lnTo>
                          <a:pt x="3145664" y="4275245"/>
                        </a:lnTo>
                        <a:lnTo>
                          <a:pt x="3068858" y="4385957"/>
                        </a:lnTo>
                        <a:lnTo>
                          <a:pt x="3065919" y="4396947"/>
                        </a:lnTo>
                        <a:cubicBezTo>
                          <a:pt x="3015297" y="4531175"/>
                          <a:pt x="2926010" y="4644041"/>
                          <a:pt x="2801313" y="4716035"/>
                        </a:cubicBezTo>
                        <a:cubicBezTo>
                          <a:pt x="2468789" y="4908018"/>
                          <a:pt x="2010454" y="4736617"/>
                          <a:pt x="1777606" y="4333312"/>
                        </a:cubicBezTo>
                        <a:lnTo>
                          <a:pt x="-1" y="1254407"/>
                        </a:lnTo>
                        <a:close/>
                      </a:path>
                    </a:pathLst>
                  </a:custGeom>
                  <a:solidFill>
                    <a:srgbClr val="89A8BE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45" name="手繪多邊形: 圖案 44">
                  <a:extLst>
                    <a:ext uri="{FF2B5EF4-FFF2-40B4-BE49-F238E27FC236}">
                      <a16:creationId xmlns:a16="http://schemas.microsoft.com/office/drawing/2014/main" id="{8BECD2E4-275D-A794-2E3F-6991A9812F40}"/>
                    </a:ext>
                  </a:extLst>
                </p:cNvPr>
                <p:cNvSpPr/>
                <p:nvPr/>
              </p:nvSpPr>
              <p:spPr>
                <a:xfrm rot="3600000">
                  <a:off x="8166408" y="6504227"/>
                  <a:ext cx="1531893" cy="1444120"/>
                </a:xfrm>
                <a:custGeom>
                  <a:avLst/>
                  <a:gdLst>
                    <a:gd name="connsiteX0" fmla="*/ 1817020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0" fmla="*/ 3338779 w 5255773"/>
                    <a:gd name="connsiteY0" fmla="*/ 1390390 h 4794722"/>
                    <a:gd name="connsiteX1" fmla="*/ 2577900 w 5255773"/>
                    <a:gd name="connsiteY1" fmla="*/ 2708272 h 4794722"/>
                    <a:gd name="connsiteX2" fmla="*/ 3338779 w 5255773"/>
                    <a:gd name="connsiteY2" fmla="*/ 1390390 h 4794722"/>
                    <a:gd name="connsiteX3" fmla="*/ 80234 w 5255773"/>
                    <a:gd name="connsiteY3" fmla="*/ 424585 h 4794722"/>
                    <a:gd name="connsiteX4" fmla="*/ 96371 w 5255773"/>
                    <a:gd name="connsiteY4" fmla="*/ 396973 h 4794722"/>
                    <a:gd name="connsiteX5" fmla="*/ 112216 w 5255773"/>
                    <a:gd name="connsiteY5" fmla="*/ 369192 h 4794722"/>
                    <a:gd name="connsiteX6" fmla="*/ 114193 w 5255773"/>
                    <a:gd name="connsiteY6" fmla="*/ 366476 h 4794722"/>
                    <a:gd name="connsiteX7" fmla="*/ 115748 w 5255773"/>
                    <a:gd name="connsiteY7" fmla="*/ 363814 h 4794722"/>
                    <a:gd name="connsiteX8" fmla="*/ 147427 w 5255773"/>
                    <a:gd name="connsiteY8" fmla="*/ 320830 h 4794722"/>
                    <a:gd name="connsiteX9" fmla="*/ 153351 w 5255773"/>
                    <a:gd name="connsiteY9" fmla="*/ 312695 h 4794722"/>
                    <a:gd name="connsiteX10" fmla="*/ 153712 w 5255773"/>
                    <a:gd name="connsiteY10" fmla="*/ 312304 h 4794722"/>
                    <a:gd name="connsiteX11" fmla="*/ 157992 w 5255773"/>
                    <a:gd name="connsiteY11" fmla="*/ 306496 h 4794722"/>
                    <a:gd name="connsiteX12" fmla="*/ 171619 w 5255773"/>
                    <a:gd name="connsiteY12" fmla="*/ 292882 h 4794722"/>
                    <a:gd name="connsiteX13" fmla="*/ 200659 w 5255773"/>
                    <a:gd name="connsiteY13" fmla="*/ 261384 h 4794722"/>
                    <a:gd name="connsiteX14" fmla="*/ 217748 w 5255773"/>
                    <a:gd name="connsiteY14" fmla="*/ 246794 h 4794722"/>
                    <a:gd name="connsiteX15" fmla="*/ 260971 w 5255773"/>
                    <a:gd name="connsiteY15" fmla="*/ 203610 h 4794722"/>
                    <a:gd name="connsiteX16" fmla="*/ 857258 w 5255773"/>
                    <a:gd name="connsiteY16" fmla="*/ 0 h 4794722"/>
                    <a:gd name="connsiteX17" fmla="*/ 4412472 w 5255773"/>
                    <a:gd name="connsiteY17" fmla="*/ 0 h 4794722"/>
                    <a:gd name="connsiteX18" fmla="*/ 5255773 w 5255773"/>
                    <a:gd name="connsiteY18" fmla="*/ 695195 h 4794722"/>
                    <a:gd name="connsiteX19" fmla="*/ 5111738 w 5255773"/>
                    <a:gd name="connsiteY19" fmla="*/ 1083895 h 4794722"/>
                    <a:gd name="connsiteX20" fmla="*/ 5107183 w 5255773"/>
                    <a:gd name="connsiteY20" fmla="*/ 1088445 h 4794722"/>
                    <a:gd name="connsiteX21" fmla="*/ 5056298 w 5255773"/>
                    <a:gd name="connsiteY21" fmla="*/ 1196341 h 4794722"/>
                    <a:gd name="connsiteX22" fmla="*/ 3278691 w 5255773"/>
                    <a:gd name="connsiteY22" fmla="*/ 4275245 h 4794722"/>
                    <a:gd name="connsiteX23" fmla="*/ 3201885 w 5255773"/>
                    <a:gd name="connsiteY23" fmla="*/ 4385957 h 4794722"/>
                    <a:gd name="connsiteX24" fmla="*/ 3198946 w 5255773"/>
                    <a:gd name="connsiteY24" fmla="*/ 4396947 h 4794722"/>
                    <a:gd name="connsiteX25" fmla="*/ 2934340 w 5255773"/>
                    <a:gd name="connsiteY25" fmla="*/ 4716035 h 4794722"/>
                    <a:gd name="connsiteX26" fmla="*/ 1910633 w 5255773"/>
                    <a:gd name="connsiteY26" fmla="*/ 4333312 h 4794722"/>
                    <a:gd name="connsiteX27" fmla="*/ 133026 w 5255773"/>
                    <a:gd name="connsiteY27" fmla="*/ 1254407 h 4794722"/>
                    <a:gd name="connsiteX28" fmla="*/ 11214 w 5255773"/>
                    <a:gd name="connsiteY28" fmla="*/ 636202 h 4794722"/>
                    <a:gd name="connsiteX29" fmla="*/ 27001 w 5255773"/>
                    <a:gd name="connsiteY29" fmla="*/ 577178 h 4794722"/>
                    <a:gd name="connsiteX30" fmla="*/ 31092 w 5255773"/>
                    <a:gd name="connsiteY30" fmla="*/ 555083 h 4794722"/>
                    <a:gd name="connsiteX31" fmla="*/ 43849 w 5255773"/>
                    <a:gd name="connsiteY31" fmla="*/ 514185 h 4794722"/>
                    <a:gd name="connsiteX32" fmla="*/ 48826 w 5255773"/>
                    <a:gd name="connsiteY32" fmla="*/ 495576 h 4794722"/>
                    <a:gd name="connsiteX33" fmla="*/ 51716 w 5255773"/>
                    <a:gd name="connsiteY33" fmla="*/ 488966 h 4794722"/>
                    <a:gd name="connsiteX34" fmla="*/ 51874 w 5255773"/>
                    <a:gd name="connsiteY34" fmla="*/ 488457 h 4794722"/>
                    <a:gd name="connsiteX35" fmla="*/ 55958 w 5255773"/>
                    <a:gd name="connsiteY35" fmla="*/ 479260 h 4794722"/>
                    <a:gd name="connsiteX36" fmla="*/ 77344 w 5255773"/>
                    <a:gd name="connsiteY36" fmla="*/ 430333 h 4794722"/>
                    <a:gd name="connsiteX37" fmla="*/ 78871 w 5255773"/>
                    <a:gd name="connsiteY37" fmla="*/ 427655 h 4794722"/>
                    <a:gd name="connsiteX38" fmla="*/ 80234 w 5255773"/>
                    <a:gd name="connsiteY38" fmla="*/ 424585 h 4794722"/>
                    <a:gd name="connsiteX0" fmla="*/ 80234 w 5255773"/>
                    <a:gd name="connsiteY0" fmla="*/ 424585 h 4794722"/>
                    <a:gd name="connsiteX1" fmla="*/ 96371 w 5255773"/>
                    <a:gd name="connsiteY1" fmla="*/ 396973 h 4794722"/>
                    <a:gd name="connsiteX2" fmla="*/ 112216 w 5255773"/>
                    <a:gd name="connsiteY2" fmla="*/ 369192 h 4794722"/>
                    <a:gd name="connsiteX3" fmla="*/ 114193 w 5255773"/>
                    <a:gd name="connsiteY3" fmla="*/ 366476 h 4794722"/>
                    <a:gd name="connsiteX4" fmla="*/ 115748 w 5255773"/>
                    <a:gd name="connsiteY4" fmla="*/ 363814 h 4794722"/>
                    <a:gd name="connsiteX5" fmla="*/ 147427 w 5255773"/>
                    <a:gd name="connsiteY5" fmla="*/ 320830 h 4794722"/>
                    <a:gd name="connsiteX6" fmla="*/ 153351 w 5255773"/>
                    <a:gd name="connsiteY6" fmla="*/ 312695 h 4794722"/>
                    <a:gd name="connsiteX7" fmla="*/ 153712 w 5255773"/>
                    <a:gd name="connsiteY7" fmla="*/ 312304 h 4794722"/>
                    <a:gd name="connsiteX8" fmla="*/ 157992 w 5255773"/>
                    <a:gd name="connsiteY8" fmla="*/ 306496 h 4794722"/>
                    <a:gd name="connsiteX9" fmla="*/ 171619 w 5255773"/>
                    <a:gd name="connsiteY9" fmla="*/ 292882 h 4794722"/>
                    <a:gd name="connsiteX10" fmla="*/ 200659 w 5255773"/>
                    <a:gd name="connsiteY10" fmla="*/ 261384 h 4794722"/>
                    <a:gd name="connsiteX11" fmla="*/ 217748 w 5255773"/>
                    <a:gd name="connsiteY11" fmla="*/ 246794 h 4794722"/>
                    <a:gd name="connsiteX12" fmla="*/ 260971 w 5255773"/>
                    <a:gd name="connsiteY12" fmla="*/ 203610 h 4794722"/>
                    <a:gd name="connsiteX13" fmla="*/ 857258 w 5255773"/>
                    <a:gd name="connsiteY13" fmla="*/ 0 h 4794722"/>
                    <a:gd name="connsiteX14" fmla="*/ 4412472 w 5255773"/>
                    <a:gd name="connsiteY14" fmla="*/ 0 h 4794722"/>
                    <a:gd name="connsiteX15" fmla="*/ 5255773 w 5255773"/>
                    <a:gd name="connsiteY15" fmla="*/ 695195 h 4794722"/>
                    <a:gd name="connsiteX16" fmla="*/ 5111738 w 5255773"/>
                    <a:gd name="connsiteY16" fmla="*/ 1083895 h 4794722"/>
                    <a:gd name="connsiteX17" fmla="*/ 5107183 w 5255773"/>
                    <a:gd name="connsiteY17" fmla="*/ 1088445 h 4794722"/>
                    <a:gd name="connsiteX18" fmla="*/ 5056298 w 5255773"/>
                    <a:gd name="connsiteY18" fmla="*/ 1196341 h 4794722"/>
                    <a:gd name="connsiteX19" fmla="*/ 3278691 w 5255773"/>
                    <a:gd name="connsiteY19" fmla="*/ 4275245 h 4794722"/>
                    <a:gd name="connsiteX20" fmla="*/ 3201885 w 5255773"/>
                    <a:gd name="connsiteY20" fmla="*/ 4385957 h 4794722"/>
                    <a:gd name="connsiteX21" fmla="*/ 3198946 w 5255773"/>
                    <a:gd name="connsiteY21" fmla="*/ 4396947 h 4794722"/>
                    <a:gd name="connsiteX22" fmla="*/ 2934340 w 5255773"/>
                    <a:gd name="connsiteY22" fmla="*/ 4716035 h 4794722"/>
                    <a:gd name="connsiteX23" fmla="*/ 1910633 w 5255773"/>
                    <a:gd name="connsiteY23" fmla="*/ 4333312 h 4794722"/>
                    <a:gd name="connsiteX24" fmla="*/ 133026 w 5255773"/>
                    <a:gd name="connsiteY24" fmla="*/ 1254407 h 4794722"/>
                    <a:gd name="connsiteX25" fmla="*/ 11214 w 5255773"/>
                    <a:gd name="connsiteY25" fmla="*/ 636202 h 4794722"/>
                    <a:gd name="connsiteX26" fmla="*/ 27001 w 5255773"/>
                    <a:gd name="connsiteY26" fmla="*/ 577178 h 4794722"/>
                    <a:gd name="connsiteX27" fmla="*/ 31092 w 5255773"/>
                    <a:gd name="connsiteY27" fmla="*/ 555083 h 4794722"/>
                    <a:gd name="connsiteX28" fmla="*/ 43849 w 5255773"/>
                    <a:gd name="connsiteY28" fmla="*/ 514185 h 4794722"/>
                    <a:gd name="connsiteX29" fmla="*/ 48826 w 5255773"/>
                    <a:gd name="connsiteY29" fmla="*/ 495576 h 4794722"/>
                    <a:gd name="connsiteX30" fmla="*/ 51716 w 5255773"/>
                    <a:gd name="connsiteY30" fmla="*/ 488966 h 4794722"/>
                    <a:gd name="connsiteX31" fmla="*/ 51874 w 5255773"/>
                    <a:gd name="connsiteY31" fmla="*/ 488457 h 4794722"/>
                    <a:gd name="connsiteX32" fmla="*/ 55958 w 5255773"/>
                    <a:gd name="connsiteY32" fmla="*/ 479260 h 4794722"/>
                    <a:gd name="connsiteX33" fmla="*/ 77344 w 5255773"/>
                    <a:gd name="connsiteY33" fmla="*/ 430333 h 4794722"/>
                    <a:gd name="connsiteX34" fmla="*/ 78871 w 5255773"/>
                    <a:gd name="connsiteY34" fmla="*/ 427655 h 4794722"/>
                    <a:gd name="connsiteX35" fmla="*/ 80234 w 5255773"/>
                    <a:gd name="connsiteY35" fmla="*/ 424585 h 4794722"/>
                    <a:gd name="connsiteX0" fmla="*/ 69828 w 5245367"/>
                    <a:gd name="connsiteY0" fmla="*/ 42458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34" fmla="*/ 68465 w 5245367"/>
                    <a:gd name="connsiteY34" fmla="*/ 427655 h 4794722"/>
                    <a:gd name="connsiteX35" fmla="*/ 69828 w 5245367"/>
                    <a:gd name="connsiteY35" fmla="*/ 424585 h 4794722"/>
                    <a:gd name="connsiteX0" fmla="*/ 68465 w 5245367"/>
                    <a:gd name="connsiteY0" fmla="*/ 42765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34" fmla="*/ 68465 w 5245367"/>
                    <a:gd name="connsiteY34" fmla="*/ 427655 h 4794722"/>
                    <a:gd name="connsiteX0" fmla="*/ 66938 w 5245367"/>
                    <a:gd name="connsiteY0" fmla="*/ 43033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250565 w 5245367"/>
                    <a:gd name="connsiteY12" fmla="*/ 203610 h 4794722"/>
                    <a:gd name="connsiteX13" fmla="*/ 846852 w 5245367"/>
                    <a:gd name="connsiteY13" fmla="*/ 0 h 4794722"/>
                    <a:gd name="connsiteX14" fmla="*/ 4402066 w 5245367"/>
                    <a:gd name="connsiteY14" fmla="*/ 0 h 4794722"/>
                    <a:gd name="connsiteX15" fmla="*/ 5245367 w 5245367"/>
                    <a:gd name="connsiteY15" fmla="*/ 695195 h 4794722"/>
                    <a:gd name="connsiteX16" fmla="*/ 5101332 w 5245367"/>
                    <a:gd name="connsiteY16" fmla="*/ 1083895 h 4794722"/>
                    <a:gd name="connsiteX17" fmla="*/ 5096777 w 5245367"/>
                    <a:gd name="connsiteY17" fmla="*/ 1088445 h 4794722"/>
                    <a:gd name="connsiteX18" fmla="*/ 5045892 w 5245367"/>
                    <a:gd name="connsiteY18" fmla="*/ 1196341 h 4794722"/>
                    <a:gd name="connsiteX19" fmla="*/ 3268285 w 5245367"/>
                    <a:gd name="connsiteY19" fmla="*/ 4275245 h 4794722"/>
                    <a:gd name="connsiteX20" fmla="*/ 3191479 w 5245367"/>
                    <a:gd name="connsiteY20" fmla="*/ 4385957 h 4794722"/>
                    <a:gd name="connsiteX21" fmla="*/ 3188540 w 5245367"/>
                    <a:gd name="connsiteY21" fmla="*/ 4396947 h 4794722"/>
                    <a:gd name="connsiteX22" fmla="*/ 2923934 w 5245367"/>
                    <a:gd name="connsiteY22" fmla="*/ 4716035 h 4794722"/>
                    <a:gd name="connsiteX23" fmla="*/ 1900227 w 5245367"/>
                    <a:gd name="connsiteY23" fmla="*/ 4333312 h 4794722"/>
                    <a:gd name="connsiteX24" fmla="*/ 1053496 w 5245367"/>
                    <a:gd name="connsiteY24" fmla="*/ 2802411 h 4794722"/>
                    <a:gd name="connsiteX25" fmla="*/ 808 w 5245367"/>
                    <a:gd name="connsiteY25" fmla="*/ 636202 h 4794722"/>
                    <a:gd name="connsiteX26" fmla="*/ 16595 w 5245367"/>
                    <a:gd name="connsiteY26" fmla="*/ 577178 h 4794722"/>
                    <a:gd name="connsiteX27" fmla="*/ 20686 w 5245367"/>
                    <a:gd name="connsiteY27" fmla="*/ 555083 h 4794722"/>
                    <a:gd name="connsiteX28" fmla="*/ 33443 w 5245367"/>
                    <a:gd name="connsiteY28" fmla="*/ 514185 h 4794722"/>
                    <a:gd name="connsiteX29" fmla="*/ 38420 w 5245367"/>
                    <a:gd name="connsiteY29" fmla="*/ 495576 h 4794722"/>
                    <a:gd name="connsiteX30" fmla="*/ 41310 w 5245367"/>
                    <a:gd name="connsiteY30" fmla="*/ 488966 h 4794722"/>
                    <a:gd name="connsiteX31" fmla="*/ 41468 w 5245367"/>
                    <a:gd name="connsiteY31" fmla="*/ 488457 h 4794722"/>
                    <a:gd name="connsiteX32" fmla="*/ 45552 w 5245367"/>
                    <a:gd name="connsiteY32" fmla="*/ 479260 h 4794722"/>
                    <a:gd name="connsiteX33" fmla="*/ 66938 w 5245367"/>
                    <a:gd name="connsiteY33" fmla="*/ 430333 h 4794722"/>
                    <a:gd name="connsiteX0" fmla="*/ 66938 w 5245367"/>
                    <a:gd name="connsiteY0" fmla="*/ 43033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31" fmla="*/ 45552 w 5245367"/>
                    <a:gd name="connsiteY31" fmla="*/ 479260 h 4794722"/>
                    <a:gd name="connsiteX32" fmla="*/ 66938 w 5245367"/>
                    <a:gd name="connsiteY32" fmla="*/ 430333 h 4794722"/>
                    <a:gd name="connsiteX0" fmla="*/ 45552 w 5245367"/>
                    <a:gd name="connsiteY0" fmla="*/ 479260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31" fmla="*/ 45552 w 5245367"/>
                    <a:gd name="connsiteY31" fmla="*/ 479260 h 4794722"/>
                    <a:gd name="connsiteX0" fmla="*/ 41468 w 5245367"/>
                    <a:gd name="connsiteY0" fmla="*/ 488457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30" fmla="*/ 41468 w 5245367"/>
                    <a:gd name="connsiteY30" fmla="*/ 488457 h 4794722"/>
                    <a:gd name="connsiteX0" fmla="*/ 41310 w 5245367"/>
                    <a:gd name="connsiteY0" fmla="*/ 488966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29" fmla="*/ 41310 w 5245367"/>
                    <a:gd name="connsiteY29" fmla="*/ 488966 h 4794722"/>
                    <a:gd name="connsiteX0" fmla="*/ 38420 w 5245367"/>
                    <a:gd name="connsiteY0" fmla="*/ 495576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28" fmla="*/ 38420 w 5245367"/>
                    <a:gd name="connsiteY28" fmla="*/ 495576 h 4794722"/>
                    <a:gd name="connsiteX0" fmla="*/ 33443 w 5245367"/>
                    <a:gd name="connsiteY0" fmla="*/ 514185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27" fmla="*/ 33443 w 5245367"/>
                    <a:gd name="connsiteY27" fmla="*/ 514185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207342 w 5245367"/>
                    <a:gd name="connsiteY11" fmla="*/ 246794 h 4794722"/>
                    <a:gd name="connsiteX12" fmla="*/ 846852 w 5245367"/>
                    <a:gd name="connsiteY12" fmla="*/ 0 h 4794722"/>
                    <a:gd name="connsiteX13" fmla="*/ 4402066 w 5245367"/>
                    <a:gd name="connsiteY13" fmla="*/ 0 h 4794722"/>
                    <a:gd name="connsiteX14" fmla="*/ 5245367 w 5245367"/>
                    <a:gd name="connsiteY14" fmla="*/ 695195 h 4794722"/>
                    <a:gd name="connsiteX15" fmla="*/ 5101332 w 5245367"/>
                    <a:gd name="connsiteY15" fmla="*/ 1083895 h 4794722"/>
                    <a:gd name="connsiteX16" fmla="*/ 5096777 w 5245367"/>
                    <a:gd name="connsiteY16" fmla="*/ 1088445 h 4794722"/>
                    <a:gd name="connsiteX17" fmla="*/ 5045892 w 5245367"/>
                    <a:gd name="connsiteY17" fmla="*/ 1196341 h 4794722"/>
                    <a:gd name="connsiteX18" fmla="*/ 3268285 w 5245367"/>
                    <a:gd name="connsiteY18" fmla="*/ 4275245 h 4794722"/>
                    <a:gd name="connsiteX19" fmla="*/ 3191479 w 5245367"/>
                    <a:gd name="connsiteY19" fmla="*/ 4385957 h 4794722"/>
                    <a:gd name="connsiteX20" fmla="*/ 3188540 w 5245367"/>
                    <a:gd name="connsiteY20" fmla="*/ 4396947 h 4794722"/>
                    <a:gd name="connsiteX21" fmla="*/ 2923934 w 5245367"/>
                    <a:gd name="connsiteY21" fmla="*/ 4716035 h 4794722"/>
                    <a:gd name="connsiteX22" fmla="*/ 1900227 w 5245367"/>
                    <a:gd name="connsiteY22" fmla="*/ 4333312 h 4794722"/>
                    <a:gd name="connsiteX23" fmla="*/ 1053496 w 5245367"/>
                    <a:gd name="connsiteY23" fmla="*/ 2802411 h 4794722"/>
                    <a:gd name="connsiteX24" fmla="*/ 808 w 5245367"/>
                    <a:gd name="connsiteY24" fmla="*/ 636202 h 4794722"/>
                    <a:gd name="connsiteX25" fmla="*/ 16595 w 5245367"/>
                    <a:gd name="connsiteY25" fmla="*/ 577178 h 4794722"/>
                    <a:gd name="connsiteX26" fmla="*/ 20686 w 5245367"/>
                    <a:gd name="connsiteY26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190253 w 5245367"/>
                    <a:gd name="connsiteY10" fmla="*/ 261384 h 4794722"/>
                    <a:gd name="connsiteX11" fmla="*/ 846852 w 5245367"/>
                    <a:gd name="connsiteY11" fmla="*/ 0 h 4794722"/>
                    <a:gd name="connsiteX12" fmla="*/ 4402066 w 5245367"/>
                    <a:gd name="connsiteY12" fmla="*/ 0 h 4794722"/>
                    <a:gd name="connsiteX13" fmla="*/ 5245367 w 5245367"/>
                    <a:gd name="connsiteY13" fmla="*/ 695195 h 4794722"/>
                    <a:gd name="connsiteX14" fmla="*/ 5101332 w 5245367"/>
                    <a:gd name="connsiteY14" fmla="*/ 1083895 h 4794722"/>
                    <a:gd name="connsiteX15" fmla="*/ 5096777 w 5245367"/>
                    <a:gd name="connsiteY15" fmla="*/ 1088445 h 4794722"/>
                    <a:gd name="connsiteX16" fmla="*/ 5045892 w 5245367"/>
                    <a:gd name="connsiteY16" fmla="*/ 1196341 h 4794722"/>
                    <a:gd name="connsiteX17" fmla="*/ 3268285 w 5245367"/>
                    <a:gd name="connsiteY17" fmla="*/ 4275245 h 4794722"/>
                    <a:gd name="connsiteX18" fmla="*/ 3191479 w 5245367"/>
                    <a:gd name="connsiteY18" fmla="*/ 4385957 h 4794722"/>
                    <a:gd name="connsiteX19" fmla="*/ 3188540 w 5245367"/>
                    <a:gd name="connsiteY19" fmla="*/ 4396947 h 4794722"/>
                    <a:gd name="connsiteX20" fmla="*/ 2923934 w 5245367"/>
                    <a:gd name="connsiteY20" fmla="*/ 4716035 h 4794722"/>
                    <a:gd name="connsiteX21" fmla="*/ 1900227 w 5245367"/>
                    <a:gd name="connsiteY21" fmla="*/ 4333312 h 4794722"/>
                    <a:gd name="connsiteX22" fmla="*/ 1053496 w 5245367"/>
                    <a:gd name="connsiteY22" fmla="*/ 2802411 h 4794722"/>
                    <a:gd name="connsiteX23" fmla="*/ 808 w 5245367"/>
                    <a:gd name="connsiteY23" fmla="*/ 636202 h 4794722"/>
                    <a:gd name="connsiteX24" fmla="*/ 16595 w 5245367"/>
                    <a:gd name="connsiteY24" fmla="*/ 577178 h 4794722"/>
                    <a:gd name="connsiteX25" fmla="*/ 20686 w 5245367"/>
                    <a:gd name="connsiteY25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161213 w 5245367"/>
                    <a:gd name="connsiteY9" fmla="*/ 292882 h 4794722"/>
                    <a:gd name="connsiteX10" fmla="*/ 846852 w 5245367"/>
                    <a:gd name="connsiteY10" fmla="*/ 0 h 4794722"/>
                    <a:gd name="connsiteX11" fmla="*/ 4402066 w 5245367"/>
                    <a:gd name="connsiteY11" fmla="*/ 0 h 4794722"/>
                    <a:gd name="connsiteX12" fmla="*/ 5245367 w 5245367"/>
                    <a:gd name="connsiteY12" fmla="*/ 695195 h 4794722"/>
                    <a:gd name="connsiteX13" fmla="*/ 5101332 w 5245367"/>
                    <a:gd name="connsiteY13" fmla="*/ 1083895 h 4794722"/>
                    <a:gd name="connsiteX14" fmla="*/ 5096777 w 5245367"/>
                    <a:gd name="connsiteY14" fmla="*/ 1088445 h 4794722"/>
                    <a:gd name="connsiteX15" fmla="*/ 5045892 w 5245367"/>
                    <a:gd name="connsiteY15" fmla="*/ 1196341 h 4794722"/>
                    <a:gd name="connsiteX16" fmla="*/ 3268285 w 5245367"/>
                    <a:gd name="connsiteY16" fmla="*/ 4275245 h 4794722"/>
                    <a:gd name="connsiteX17" fmla="*/ 3191479 w 5245367"/>
                    <a:gd name="connsiteY17" fmla="*/ 4385957 h 4794722"/>
                    <a:gd name="connsiteX18" fmla="*/ 3188540 w 5245367"/>
                    <a:gd name="connsiteY18" fmla="*/ 4396947 h 4794722"/>
                    <a:gd name="connsiteX19" fmla="*/ 2923934 w 5245367"/>
                    <a:gd name="connsiteY19" fmla="*/ 4716035 h 4794722"/>
                    <a:gd name="connsiteX20" fmla="*/ 1900227 w 5245367"/>
                    <a:gd name="connsiteY20" fmla="*/ 4333312 h 4794722"/>
                    <a:gd name="connsiteX21" fmla="*/ 1053496 w 5245367"/>
                    <a:gd name="connsiteY21" fmla="*/ 2802411 h 4794722"/>
                    <a:gd name="connsiteX22" fmla="*/ 808 w 5245367"/>
                    <a:gd name="connsiteY22" fmla="*/ 636202 h 4794722"/>
                    <a:gd name="connsiteX23" fmla="*/ 16595 w 5245367"/>
                    <a:gd name="connsiteY23" fmla="*/ 577178 h 4794722"/>
                    <a:gd name="connsiteX24" fmla="*/ 20686 w 5245367"/>
                    <a:gd name="connsiteY24" fmla="*/ 555083 h 4794722"/>
                    <a:gd name="connsiteX0" fmla="*/ 20686 w 5245367"/>
                    <a:gd name="connsiteY0" fmla="*/ 555083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22" fmla="*/ 16595 w 5245367"/>
                    <a:gd name="connsiteY22" fmla="*/ 577178 h 4794722"/>
                    <a:gd name="connsiteX23" fmla="*/ 20686 w 5245367"/>
                    <a:gd name="connsiteY23" fmla="*/ 555083 h 4794722"/>
                    <a:gd name="connsiteX0" fmla="*/ 16595 w 5245367"/>
                    <a:gd name="connsiteY0" fmla="*/ 577178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22" fmla="*/ 16595 w 5245367"/>
                    <a:gd name="connsiteY22" fmla="*/ 577178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147586 w 5245367"/>
                    <a:gd name="connsiteY8" fmla="*/ 306496 h 4794722"/>
                    <a:gd name="connsiteX9" fmla="*/ 846852 w 5245367"/>
                    <a:gd name="connsiteY9" fmla="*/ 0 h 4794722"/>
                    <a:gd name="connsiteX10" fmla="*/ 4402066 w 5245367"/>
                    <a:gd name="connsiteY10" fmla="*/ 0 h 4794722"/>
                    <a:gd name="connsiteX11" fmla="*/ 5245367 w 5245367"/>
                    <a:gd name="connsiteY11" fmla="*/ 695195 h 4794722"/>
                    <a:gd name="connsiteX12" fmla="*/ 5101332 w 5245367"/>
                    <a:gd name="connsiteY12" fmla="*/ 1083895 h 4794722"/>
                    <a:gd name="connsiteX13" fmla="*/ 5096777 w 5245367"/>
                    <a:gd name="connsiteY13" fmla="*/ 1088445 h 4794722"/>
                    <a:gd name="connsiteX14" fmla="*/ 5045892 w 5245367"/>
                    <a:gd name="connsiteY14" fmla="*/ 1196341 h 4794722"/>
                    <a:gd name="connsiteX15" fmla="*/ 3268285 w 5245367"/>
                    <a:gd name="connsiteY15" fmla="*/ 4275245 h 4794722"/>
                    <a:gd name="connsiteX16" fmla="*/ 3191479 w 5245367"/>
                    <a:gd name="connsiteY16" fmla="*/ 4385957 h 4794722"/>
                    <a:gd name="connsiteX17" fmla="*/ 3188540 w 5245367"/>
                    <a:gd name="connsiteY17" fmla="*/ 4396947 h 4794722"/>
                    <a:gd name="connsiteX18" fmla="*/ 2923934 w 5245367"/>
                    <a:gd name="connsiteY18" fmla="*/ 4716035 h 4794722"/>
                    <a:gd name="connsiteX19" fmla="*/ 1900227 w 5245367"/>
                    <a:gd name="connsiteY19" fmla="*/ 4333312 h 4794722"/>
                    <a:gd name="connsiteX20" fmla="*/ 1053496 w 5245367"/>
                    <a:gd name="connsiteY20" fmla="*/ 2802411 h 4794722"/>
                    <a:gd name="connsiteX21" fmla="*/ 808 w 5245367"/>
                    <a:gd name="connsiteY21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143306 w 5245367"/>
                    <a:gd name="connsiteY7" fmla="*/ 312304 h 4794722"/>
                    <a:gd name="connsiteX8" fmla="*/ 846852 w 5245367"/>
                    <a:gd name="connsiteY8" fmla="*/ 0 h 4794722"/>
                    <a:gd name="connsiteX9" fmla="*/ 4402066 w 5245367"/>
                    <a:gd name="connsiteY9" fmla="*/ 0 h 4794722"/>
                    <a:gd name="connsiteX10" fmla="*/ 5245367 w 5245367"/>
                    <a:gd name="connsiteY10" fmla="*/ 695195 h 4794722"/>
                    <a:gd name="connsiteX11" fmla="*/ 5101332 w 5245367"/>
                    <a:gd name="connsiteY11" fmla="*/ 1083895 h 4794722"/>
                    <a:gd name="connsiteX12" fmla="*/ 5096777 w 5245367"/>
                    <a:gd name="connsiteY12" fmla="*/ 1088445 h 4794722"/>
                    <a:gd name="connsiteX13" fmla="*/ 5045892 w 5245367"/>
                    <a:gd name="connsiteY13" fmla="*/ 1196341 h 4794722"/>
                    <a:gd name="connsiteX14" fmla="*/ 3268285 w 5245367"/>
                    <a:gd name="connsiteY14" fmla="*/ 4275245 h 4794722"/>
                    <a:gd name="connsiteX15" fmla="*/ 3191479 w 5245367"/>
                    <a:gd name="connsiteY15" fmla="*/ 4385957 h 4794722"/>
                    <a:gd name="connsiteX16" fmla="*/ 3188540 w 5245367"/>
                    <a:gd name="connsiteY16" fmla="*/ 4396947 h 4794722"/>
                    <a:gd name="connsiteX17" fmla="*/ 2923934 w 5245367"/>
                    <a:gd name="connsiteY17" fmla="*/ 4716035 h 4794722"/>
                    <a:gd name="connsiteX18" fmla="*/ 1900227 w 5245367"/>
                    <a:gd name="connsiteY18" fmla="*/ 4333312 h 4794722"/>
                    <a:gd name="connsiteX19" fmla="*/ 1053496 w 5245367"/>
                    <a:gd name="connsiteY19" fmla="*/ 2802411 h 4794722"/>
                    <a:gd name="connsiteX20" fmla="*/ 808 w 5245367"/>
                    <a:gd name="connsiteY20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142945 w 5245367"/>
                    <a:gd name="connsiteY6" fmla="*/ 312695 h 4794722"/>
                    <a:gd name="connsiteX7" fmla="*/ 846852 w 5245367"/>
                    <a:gd name="connsiteY7" fmla="*/ 0 h 4794722"/>
                    <a:gd name="connsiteX8" fmla="*/ 4402066 w 5245367"/>
                    <a:gd name="connsiteY8" fmla="*/ 0 h 4794722"/>
                    <a:gd name="connsiteX9" fmla="*/ 5245367 w 5245367"/>
                    <a:gd name="connsiteY9" fmla="*/ 695195 h 4794722"/>
                    <a:gd name="connsiteX10" fmla="*/ 5101332 w 5245367"/>
                    <a:gd name="connsiteY10" fmla="*/ 1083895 h 4794722"/>
                    <a:gd name="connsiteX11" fmla="*/ 5096777 w 5245367"/>
                    <a:gd name="connsiteY11" fmla="*/ 1088445 h 4794722"/>
                    <a:gd name="connsiteX12" fmla="*/ 5045892 w 5245367"/>
                    <a:gd name="connsiteY12" fmla="*/ 1196341 h 4794722"/>
                    <a:gd name="connsiteX13" fmla="*/ 3268285 w 5245367"/>
                    <a:gd name="connsiteY13" fmla="*/ 4275245 h 4794722"/>
                    <a:gd name="connsiteX14" fmla="*/ 3191479 w 5245367"/>
                    <a:gd name="connsiteY14" fmla="*/ 4385957 h 4794722"/>
                    <a:gd name="connsiteX15" fmla="*/ 3188540 w 5245367"/>
                    <a:gd name="connsiteY15" fmla="*/ 4396947 h 4794722"/>
                    <a:gd name="connsiteX16" fmla="*/ 2923934 w 5245367"/>
                    <a:gd name="connsiteY16" fmla="*/ 4716035 h 4794722"/>
                    <a:gd name="connsiteX17" fmla="*/ 1900227 w 5245367"/>
                    <a:gd name="connsiteY17" fmla="*/ 4333312 h 4794722"/>
                    <a:gd name="connsiteX18" fmla="*/ 1053496 w 5245367"/>
                    <a:gd name="connsiteY18" fmla="*/ 2802411 h 4794722"/>
                    <a:gd name="connsiteX19" fmla="*/ 808 w 5245367"/>
                    <a:gd name="connsiteY19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137021 w 5245367"/>
                    <a:gd name="connsiteY5" fmla="*/ 320830 h 4794722"/>
                    <a:gd name="connsiteX6" fmla="*/ 846852 w 5245367"/>
                    <a:gd name="connsiteY6" fmla="*/ 0 h 4794722"/>
                    <a:gd name="connsiteX7" fmla="*/ 4402066 w 5245367"/>
                    <a:gd name="connsiteY7" fmla="*/ 0 h 4794722"/>
                    <a:gd name="connsiteX8" fmla="*/ 5245367 w 5245367"/>
                    <a:gd name="connsiteY8" fmla="*/ 695195 h 4794722"/>
                    <a:gd name="connsiteX9" fmla="*/ 5101332 w 5245367"/>
                    <a:gd name="connsiteY9" fmla="*/ 1083895 h 4794722"/>
                    <a:gd name="connsiteX10" fmla="*/ 5096777 w 5245367"/>
                    <a:gd name="connsiteY10" fmla="*/ 1088445 h 4794722"/>
                    <a:gd name="connsiteX11" fmla="*/ 5045892 w 5245367"/>
                    <a:gd name="connsiteY11" fmla="*/ 1196341 h 4794722"/>
                    <a:gd name="connsiteX12" fmla="*/ 3268285 w 5245367"/>
                    <a:gd name="connsiteY12" fmla="*/ 4275245 h 4794722"/>
                    <a:gd name="connsiteX13" fmla="*/ 3191479 w 5245367"/>
                    <a:gd name="connsiteY13" fmla="*/ 4385957 h 4794722"/>
                    <a:gd name="connsiteX14" fmla="*/ 3188540 w 5245367"/>
                    <a:gd name="connsiteY14" fmla="*/ 4396947 h 4794722"/>
                    <a:gd name="connsiteX15" fmla="*/ 2923934 w 5245367"/>
                    <a:gd name="connsiteY15" fmla="*/ 4716035 h 4794722"/>
                    <a:gd name="connsiteX16" fmla="*/ 1900227 w 5245367"/>
                    <a:gd name="connsiteY16" fmla="*/ 4333312 h 4794722"/>
                    <a:gd name="connsiteX17" fmla="*/ 1053496 w 5245367"/>
                    <a:gd name="connsiteY17" fmla="*/ 2802411 h 4794722"/>
                    <a:gd name="connsiteX18" fmla="*/ 808 w 5245367"/>
                    <a:gd name="connsiteY18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105342 w 5245367"/>
                    <a:gd name="connsiteY4" fmla="*/ 363814 h 4794722"/>
                    <a:gd name="connsiteX5" fmla="*/ 846852 w 5245367"/>
                    <a:gd name="connsiteY5" fmla="*/ 0 h 4794722"/>
                    <a:gd name="connsiteX6" fmla="*/ 4402066 w 5245367"/>
                    <a:gd name="connsiteY6" fmla="*/ 0 h 4794722"/>
                    <a:gd name="connsiteX7" fmla="*/ 5245367 w 5245367"/>
                    <a:gd name="connsiteY7" fmla="*/ 695195 h 4794722"/>
                    <a:gd name="connsiteX8" fmla="*/ 5101332 w 5245367"/>
                    <a:gd name="connsiteY8" fmla="*/ 1083895 h 4794722"/>
                    <a:gd name="connsiteX9" fmla="*/ 5096777 w 5245367"/>
                    <a:gd name="connsiteY9" fmla="*/ 1088445 h 4794722"/>
                    <a:gd name="connsiteX10" fmla="*/ 5045892 w 5245367"/>
                    <a:gd name="connsiteY10" fmla="*/ 1196341 h 4794722"/>
                    <a:gd name="connsiteX11" fmla="*/ 3268285 w 5245367"/>
                    <a:gd name="connsiteY11" fmla="*/ 4275245 h 4794722"/>
                    <a:gd name="connsiteX12" fmla="*/ 3191479 w 5245367"/>
                    <a:gd name="connsiteY12" fmla="*/ 4385957 h 4794722"/>
                    <a:gd name="connsiteX13" fmla="*/ 3188540 w 5245367"/>
                    <a:gd name="connsiteY13" fmla="*/ 4396947 h 4794722"/>
                    <a:gd name="connsiteX14" fmla="*/ 2923934 w 5245367"/>
                    <a:gd name="connsiteY14" fmla="*/ 4716035 h 4794722"/>
                    <a:gd name="connsiteX15" fmla="*/ 1900227 w 5245367"/>
                    <a:gd name="connsiteY15" fmla="*/ 4333312 h 4794722"/>
                    <a:gd name="connsiteX16" fmla="*/ 1053496 w 5245367"/>
                    <a:gd name="connsiteY16" fmla="*/ 2802411 h 4794722"/>
                    <a:gd name="connsiteX17" fmla="*/ 808 w 5245367"/>
                    <a:gd name="connsiteY17" fmla="*/ 636202 h 4794722"/>
                    <a:gd name="connsiteX0" fmla="*/ 808 w 5245367"/>
                    <a:gd name="connsiteY0" fmla="*/ 636202 h 4794722"/>
                    <a:gd name="connsiteX1" fmla="*/ 85965 w 5245367"/>
                    <a:gd name="connsiteY1" fmla="*/ 396973 h 4794722"/>
                    <a:gd name="connsiteX2" fmla="*/ 101810 w 5245367"/>
                    <a:gd name="connsiteY2" fmla="*/ 369192 h 4794722"/>
                    <a:gd name="connsiteX3" fmla="*/ 103787 w 5245367"/>
                    <a:gd name="connsiteY3" fmla="*/ 366476 h 4794722"/>
                    <a:gd name="connsiteX4" fmla="*/ 846852 w 5245367"/>
                    <a:gd name="connsiteY4" fmla="*/ 0 h 4794722"/>
                    <a:gd name="connsiteX5" fmla="*/ 4402066 w 5245367"/>
                    <a:gd name="connsiteY5" fmla="*/ 0 h 4794722"/>
                    <a:gd name="connsiteX6" fmla="*/ 5245367 w 5245367"/>
                    <a:gd name="connsiteY6" fmla="*/ 695195 h 4794722"/>
                    <a:gd name="connsiteX7" fmla="*/ 5101332 w 5245367"/>
                    <a:gd name="connsiteY7" fmla="*/ 1083895 h 4794722"/>
                    <a:gd name="connsiteX8" fmla="*/ 5096777 w 5245367"/>
                    <a:gd name="connsiteY8" fmla="*/ 1088445 h 4794722"/>
                    <a:gd name="connsiteX9" fmla="*/ 5045892 w 5245367"/>
                    <a:gd name="connsiteY9" fmla="*/ 1196341 h 4794722"/>
                    <a:gd name="connsiteX10" fmla="*/ 3268285 w 5245367"/>
                    <a:gd name="connsiteY10" fmla="*/ 4275245 h 4794722"/>
                    <a:gd name="connsiteX11" fmla="*/ 3191479 w 5245367"/>
                    <a:gd name="connsiteY11" fmla="*/ 4385957 h 4794722"/>
                    <a:gd name="connsiteX12" fmla="*/ 3188540 w 5245367"/>
                    <a:gd name="connsiteY12" fmla="*/ 4396947 h 4794722"/>
                    <a:gd name="connsiteX13" fmla="*/ 2923934 w 5245367"/>
                    <a:gd name="connsiteY13" fmla="*/ 4716035 h 4794722"/>
                    <a:gd name="connsiteX14" fmla="*/ 1900227 w 5245367"/>
                    <a:gd name="connsiteY14" fmla="*/ 4333312 h 4794722"/>
                    <a:gd name="connsiteX15" fmla="*/ 1053496 w 5245367"/>
                    <a:gd name="connsiteY15" fmla="*/ 2802411 h 4794722"/>
                    <a:gd name="connsiteX16" fmla="*/ 808 w 5245367"/>
                    <a:gd name="connsiteY16" fmla="*/ 636202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15846 w 5159403"/>
                    <a:gd name="connsiteY2" fmla="*/ 369192 h 4794722"/>
                    <a:gd name="connsiteX3" fmla="*/ 17823 w 5159403"/>
                    <a:gd name="connsiteY3" fmla="*/ 366476 h 4794722"/>
                    <a:gd name="connsiteX4" fmla="*/ 760888 w 5159403"/>
                    <a:gd name="connsiteY4" fmla="*/ 0 h 4794722"/>
                    <a:gd name="connsiteX5" fmla="*/ 4316102 w 5159403"/>
                    <a:gd name="connsiteY5" fmla="*/ 0 h 4794722"/>
                    <a:gd name="connsiteX6" fmla="*/ 5159403 w 5159403"/>
                    <a:gd name="connsiteY6" fmla="*/ 695195 h 4794722"/>
                    <a:gd name="connsiteX7" fmla="*/ 5015368 w 5159403"/>
                    <a:gd name="connsiteY7" fmla="*/ 1083895 h 4794722"/>
                    <a:gd name="connsiteX8" fmla="*/ 5010813 w 5159403"/>
                    <a:gd name="connsiteY8" fmla="*/ 1088445 h 4794722"/>
                    <a:gd name="connsiteX9" fmla="*/ 4959928 w 5159403"/>
                    <a:gd name="connsiteY9" fmla="*/ 1196341 h 4794722"/>
                    <a:gd name="connsiteX10" fmla="*/ 3182321 w 5159403"/>
                    <a:gd name="connsiteY10" fmla="*/ 4275245 h 4794722"/>
                    <a:gd name="connsiteX11" fmla="*/ 3105515 w 5159403"/>
                    <a:gd name="connsiteY11" fmla="*/ 4385957 h 4794722"/>
                    <a:gd name="connsiteX12" fmla="*/ 3102576 w 5159403"/>
                    <a:gd name="connsiteY12" fmla="*/ 4396947 h 4794722"/>
                    <a:gd name="connsiteX13" fmla="*/ 2837970 w 5159403"/>
                    <a:gd name="connsiteY13" fmla="*/ 4716035 h 4794722"/>
                    <a:gd name="connsiteX14" fmla="*/ 1814263 w 5159403"/>
                    <a:gd name="connsiteY14" fmla="*/ 4333312 h 4794722"/>
                    <a:gd name="connsiteX15" fmla="*/ 967532 w 5159403"/>
                    <a:gd name="connsiteY15" fmla="*/ 2802411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15846 w 5159403"/>
                    <a:gd name="connsiteY2" fmla="*/ 369192 h 4794722"/>
                    <a:gd name="connsiteX3" fmla="*/ 760888 w 5159403"/>
                    <a:gd name="connsiteY3" fmla="*/ 0 h 4794722"/>
                    <a:gd name="connsiteX4" fmla="*/ 4316102 w 5159403"/>
                    <a:gd name="connsiteY4" fmla="*/ 0 h 4794722"/>
                    <a:gd name="connsiteX5" fmla="*/ 5159403 w 5159403"/>
                    <a:gd name="connsiteY5" fmla="*/ 695195 h 4794722"/>
                    <a:gd name="connsiteX6" fmla="*/ 5015368 w 5159403"/>
                    <a:gd name="connsiteY6" fmla="*/ 1083895 h 4794722"/>
                    <a:gd name="connsiteX7" fmla="*/ 5010813 w 5159403"/>
                    <a:gd name="connsiteY7" fmla="*/ 1088445 h 4794722"/>
                    <a:gd name="connsiteX8" fmla="*/ 4959928 w 5159403"/>
                    <a:gd name="connsiteY8" fmla="*/ 1196341 h 4794722"/>
                    <a:gd name="connsiteX9" fmla="*/ 3182321 w 5159403"/>
                    <a:gd name="connsiteY9" fmla="*/ 4275245 h 4794722"/>
                    <a:gd name="connsiteX10" fmla="*/ 3105515 w 5159403"/>
                    <a:gd name="connsiteY10" fmla="*/ 4385957 h 4794722"/>
                    <a:gd name="connsiteX11" fmla="*/ 3102576 w 5159403"/>
                    <a:gd name="connsiteY11" fmla="*/ 4396947 h 4794722"/>
                    <a:gd name="connsiteX12" fmla="*/ 2837970 w 5159403"/>
                    <a:gd name="connsiteY12" fmla="*/ 4716035 h 4794722"/>
                    <a:gd name="connsiteX13" fmla="*/ 1814263 w 5159403"/>
                    <a:gd name="connsiteY13" fmla="*/ 4333312 h 4794722"/>
                    <a:gd name="connsiteX14" fmla="*/ 967532 w 5159403"/>
                    <a:gd name="connsiteY14" fmla="*/ 2802411 h 4794722"/>
                    <a:gd name="connsiteX0" fmla="*/ 967532 w 5159403"/>
                    <a:gd name="connsiteY0" fmla="*/ 2802411 h 4794722"/>
                    <a:gd name="connsiteX1" fmla="*/ 1 w 5159403"/>
                    <a:gd name="connsiteY1" fmla="*/ 396973 h 4794722"/>
                    <a:gd name="connsiteX2" fmla="*/ 760888 w 5159403"/>
                    <a:gd name="connsiteY2" fmla="*/ 0 h 4794722"/>
                    <a:gd name="connsiteX3" fmla="*/ 4316102 w 5159403"/>
                    <a:gd name="connsiteY3" fmla="*/ 0 h 4794722"/>
                    <a:gd name="connsiteX4" fmla="*/ 5159403 w 5159403"/>
                    <a:gd name="connsiteY4" fmla="*/ 695195 h 4794722"/>
                    <a:gd name="connsiteX5" fmla="*/ 5015368 w 5159403"/>
                    <a:gd name="connsiteY5" fmla="*/ 1083895 h 4794722"/>
                    <a:gd name="connsiteX6" fmla="*/ 5010813 w 5159403"/>
                    <a:gd name="connsiteY6" fmla="*/ 1088445 h 4794722"/>
                    <a:gd name="connsiteX7" fmla="*/ 4959928 w 5159403"/>
                    <a:gd name="connsiteY7" fmla="*/ 1196341 h 4794722"/>
                    <a:gd name="connsiteX8" fmla="*/ 3182321 w 5159403"/>
                    <a:gd name="connsiteY8" fmla="*/ 4275245 h 4794722"/>
                    <a:gd name="connsiteX9" fmla="*/ 3105515 w 5159403"/>
                    <a:gd name="connsiteY9" fmla="*/ 4385957 h 4794722"/>
                    <a:gd name="connsiteX10" fmla="*/ 3102576 w 5159403"/>
                    <a:gd name="connsiteY10" fmla="*/ 4396947 h 4794722"/>
                    <a:gd name="connsiteX11" fmla="*/ 2837970 w 5159403"/>
                    <a:gd name="connsiteY11" fmla="*/ 4716035 h 4794722"/>
                    <a:gd name="connsiteX12" fmla="*/ 1814263 w 5159403"/>
                    <a:gd name="connsiteY12" fmla="*/ 4333312 h 4794722"/>
                    <a:gd name="connsiteX13" fmla="*/ 967532 w 5159403"/>
                    <a:gd name="connsiteY13" fmla="*/ 2802411 h 4794722"/>
                    <a:gd name="connsiteX0" fmla="*/ 441425 w 4633296"/>
                    <a:gd name="connsiteY0" fmla="*/ 2802411 h 4794722"/>
                    <a:gd name="connsiteX1" fmla="*/ 234781 w 4633296"/>
                    <a:gd name="connsiteY1" fmla="*/ 0 h 4794722"/>
                    <a:gd name="connsiteX2" fmla="*/ 3789995 w 4633296"/>
                    <a:gd name="connsiteY2" fmla="*/ 0 h 4794722"/>
                    <a:gd name="connsiteX3" fmla="*/ 4633296 w 4633296"/>
                    <a:gd name="connsiteY3" fmla="*/ 695195 h 4794722"/>
                    <a:gd name="connsiteX4" fmla="*/ 4489261 w 4633296"/>
                    <a:gd name="connsiteY4" fmla="*/ 1083895 h 4794722"/>
                    <a:gd name="connsiteX5" fmla="*/ 4484706 w 4633296"/>
                    <a:gd name="connsiteY5" fmla="*/ 1088445 h 4794722"/>
                    <a:gd name="connsiteX6" fmla="*/ 4433821 w 4633296"/>
                    <a:gd name="connsiteY6" fmla="*/ 1196341 h 4794722"/>
                    <a:gd name="connsiteX7" fmla="*/ 2656214 w 4633296"/>
                    <a:gd name="connsiteY7" fmla="*/ 4275245 h 4794722"/>
                    <a:gd name="connsiteX8" fmla="*/ 2579408 w 4633296"/>
                    <a:gd name="connsiteY8" fmla="*/ 4385957 h 4794722"/>
                    <a:gd name="connsiteX9" fmla="*/ 2576469 w 4633296"/>
                    <a:gd name="connsiteY9" fmla="*/ 4396947 h 4794722"/>
                    <a:gd name="connsiteX10" fmla="*/ 2311863 w 4633296"/>
                    <a:gd name="connsiteY10" fmla="*/ 4716035 h 4794722"/>
                    <a:gd name="connsiteX11" fmla="*/ 1288156 w 4633296"/>
                    <a:gd name="connsiteY11" fmla="*/ 4333312 h 4794722"/>
                    <a:gd name="connsiteX12" fmla="*/ 441425 w 4633296"/>
                    <a:gd name="connsiteY12" fmla="*/ 2802411 h 4794722"/>
                    <a:gd name="connsiteX0" fmla="*/ 213528 w 4405399"/>
                    <a:gd name="connsiteY0" fmla="*/ 2802411 h 4794722"/>
                    <a:gd name="connsiteX1" fmla="*/ 6884 w 4405399"/>
                    <a:gd name="connsiteY1" fmla="*/ 0 h 4794722"/>
                    <a:gd name="connsiteX2" fmla="*/ 3562098 w 4405399"/>
                    <a:gd name="connsiteY2" fmla="*/ 0 h 4794722"/>
                    <a:gd name="connsiteX3" fmla="*/ 4405399 w 4405399"/>
                    <a:gd name="connsiteY3" fmla="*/ 695195 h 4794722"/>
                    <a:gd name="connsiteX4" fmla="*/ 4261364 w 4405399"/>
                    <a:gd name="connsiteY4" fmla="*/ 1083895 h 4794722"/>
                    <a:gd name="connsiteX5" fmla="*/ 4256809 w 4405399"/>
                    <a:gd name="connsiteY5" fmla="*/ 1088445 h 4794722"/>
                    <a:gd name="connsiteX6" fmla="*/ 4205924 w 4405399"/>
                    <a:gd name="connsiteY6" fmla="*/ 1196341 h 4794722"/>
                    <a:gd name="connsiteX7" fmla="*/ 2428317 w 4405399"/>
                    <a:gd name="connsiteY7" fmla="*/ 4275245 h 4794722"/>
                    <a:gd name="connsiteX8" fmla="*/ 2351511 w 4405399"/>
                    <a:gd name="connsiteY8" fmla="*/ 4385957 h 4794722"/>
                    <a:gd name="connsiteX9" fmla="*/ 2348572 w 4405399"/>
                    <a:gd name="connsiteY9" fmla="*/ 4396947 h 4794722"/>
                    <a:gd name="connsiteX10" fmla="*/ 2083966 w 4405399"/>
                    <a:gd name="connsiteY10" fmla="*/ 4716035 h 4794722"/>
                    <a:gd name="connsiteX11" fmla="*/ 1060259 w 4405399"/>
                    <a:gd name="connsiteY11" fmla="*/ 4333312 h 4794722"/>
                    <a:gd name="connsiteX12" fmla="*/ 213528 w 4405399"/>
                    <a:gd name="connsiteY12" fmla="*/ 2802411 h 4794722"/>
                    <a:gd name="connsiteX0" fmla="*/ 213528 w 4405399"/>
                    <a:gd name="connsiteY0" fmla="*/ 2802411 h 4798414"/>
                    <a:gd name="connsiteX1" fmla="*/ 6884 w 4405399"/>
                    <a:gd name="connsiteY1" fmla="*/ 0 h 4798414"/>
                    <a:gd name="connsiteX2" fmla="*/ 3562098 w 4405399"/>
                    <a:gd name="connsiteY2" fmla="*/ 0 h 4798414"/>
                    <a:gd name="connsiteX3" fmla="*/ 4405399 w 4405399"/>
                    <a:gd name="connsiteY3" fmla="*/ 695195 h 4798414"/>
                    <a:gd name="connsiteX4" fmla="*/ 4261364 w 4405399"/>
                    <a:gd name="connsiteY4" fmla="*/ 1083895 h 4798414"/>
                    <a:gd name="connsiteX5" fmla="*/ 4256809 w 4405399"/>
                    <a:gd name="connsiteY5" fmla="*/ 1088445 h 4798414"/>
                    <a:gd name="connsiteX6" fmla="*/ 4205924 w 4405399"/>
                    <a:gd name="connsiteY6" fmla="*/ 1196341 h 4798414"/>
                    <a:gd name="connsiteX7" fmla="*/ 2428317 w 4405399"/>
                    <a:gd name="connsiteY7" fmla="*/ 4275245 h 4798414"/>
                    <a:gd name="connsiteX8" fmla="*/ 2351511 w 4405399"/>
                    <a:gd name="connsiteY8" fmla="*/ 4385957 h 4798414"/>
                    <a:gd name="connsiteX9" fmla="*/ 2348572 w 4405399"/>
                    <a:gd name="connsiteY9" fmla="*/ 4396947 h 4798414"/>
                    <a:gd name="connsiteX10" fmla="*/ 2083966 w 4405399"/>
                    <a:gd name="connsiteY10" fmla="*/ 4716035 h 4798414"/>
                    <a:gd name="connsiteX11" fmla="*/ 213528 w 4405399"/>
                    <a:gd name="connsiteY11" fmla="*/ 2802411 h 4798414"/>
                    <a:gd name="connsiteX0" fmla="*/ 213528 w 4405399"/>
                    <a:gd name="connsiteY0" fmla="*/ 2802411 h 4396947"/>
                    <a:gd name="connsiteX1" fmla="*/ 6884 w 4405399"/>
                    <a:gd name="connsiteY1" fmla="*/ 0 h 4396947"/>
                    <a:gd name="connsiteX2" fmla="*/ 3562098 w 4405399"/>
                    <a:gd name="connsiteY2" fmla="*/ 0 h 4396947"/>
                    <a:gd name="connsiteX3" fmla="*/ 4405399 w 4405399"/>
                    <a:gd name="connsiteY3" fmla="*/ 695195 h 4396947"/>
                    <a:gd name="connsiteX4" fmla="*/ 4261364 w 4405399"/>
                    <a:gd name="connsiteY4" fmla="*/ 1083895 h 4396947"/>
                    <a:gd name="connsiteX5" fmla="*/ 4256809 w 4405399"/>
                    <a:gd name="connsiteY5" fmla="*/ 1088445 h 4396947"/>
                    <a:gd name="connsiteX6" fmla="*/ 4205924 w 4405399"/>
                    <a:gd name="connsiteY6" fmla="*/ 1196341 h 4396947"/>
                    <a:gd name="connsiteX7" fmla="*/ 2428317 w 4405399"/>
                    <a:gd name="connsiteY7" fmla="*/ 4275245 h 4396947"/>
                    <a:gd name="connsiteX8" fmla="*/ 2351511 w 4405399"/>
                    <a:gd name="connsiteY8" fmla="*/ 4385957 h 4396947"/>
                    <a:gd name="connsiteX9" fmla="*/ 2348572 w 4405399"/>
                    <a:gd name="connsiteY9" fmla="*/ 4396947 h 4396947"/>
                    <a:gd name="connsiteX10" fmla="*/ 213528 w 4405399"/>
                    <a:gd name="connsiteY10" fmla="*/ 2802411 h 4396947"/>
                    <a:gd name="connsiteX0" fmla="*/ 213528 w 4405399"/>
                    <a:gd name="connsiteY0" fmla="*/ 2802411 h 4385956"/>
                    <a:gd name="connsiteX1" fmla="*/ 6884 w 4405399"/>
                    <a:gd name="connsiteY1" fmla="*/ 0 h 4385956"/>
                    <a:gd name="connsiteX2" fmla="*/ 3562098 w 4405399"/>
                    <a:gd name="connsiteY2" fmla="*/ 0 h 4385956"/>
                    <a:gd name="connsiteX3" fmla="*/ 4405399 w 4405399"/>
                    <a:gd name="connsiteY3" fmla="*/ 695195 h 4385956"/>
                    <a:gd name="connsiteX4" fmla="*/ 4261364 w 4405399"/>
                    <a:gd name="connsiteY4" fmla="*/ 1083895 h 4385956"/>
                    <a:gd name="connsiteX5" fmla="*/ 4256809 w 4405399"/>
                    <a:gd name="connsiteY5" fmla="*/ 1088445 h 4385956"/>
                    <a:gd name="connsiteX6" fmla="*/ 4205924 w 4405399"/>
                    <a:gd name="connsiteY6" fmla="*/ 1196341 h 4385956"/>
                    <a:gd name="connsiteX7" fmla="*/ 2428317 w 4405399"/>
                    <a:gd name="connsiteY7" fmla="*/ 4275245 h 4385956"/>
                    <a:gd name="connsiteX8" fmla="*/ 2351511 w 4405399"/>
                    <a:gd name="connsiteY8" fmla="*/ 4385957 h 4385956"/>
                    <a:gd name="connsiteX9" fmla="*/ 213528 w 4405399"/>
                    <a:gd name="connsiteY9" fmla="*/ 2802411 h 4385956"/>
                    <a:gd name="connsiteX0" fmla="*/ 213528 w 4405399"/>
                    <a:gd name="connsiteY0" fmla="*/ 2802411 h 4275245"/>
                    <a:gd name="connsiteX1" fmla="*/ 6884 w 4405399"/>
                    <a:gd name="connsiteY1" fmla="*/ 0 h 4275245"/>
                    <a:gd name="connsiteX2" fmla="*/ 3562098 w 4405399"/>
                    <a:gd name="connsiteY2" fmla="*/ 0 h 4275245"/>
                    <a:gd name="connsiteX3" fmla="*/ 4405399 w 4405399"/>
                    <a:gd name="connsiteY3" fmla="*/ 695195 h 4275245"/>
                    <a:gd name="connsiteX4" fmla="*/ 4261364 w 4405399"/>
                    <a:gd name="connsiteY4" fmla="*/ 1083895 h 4275245"/>
                    <a:gd name="connsiteX5" fmla="*/ 4256809 w 4405399"/>
                    <a:gd name="connsiteY5" fmla="*/ 1088445 h 4275245"/>
                    <a:gd name="connsiteX6" fmla="*/ 4205924 w 4405399"/>
                    <a:gd name="connsiteY6" fmla="*/ 1196341 h 4275245"/>
                    <a:gd name="connsiteX7" fmla="*/ 2428317 w 4405399"/>
                    <a:gd name="connsiteY7" fmla="*/ 4275245 h 4275245"/>
                    <a:gd name="connsiteX8" fmla="*/ 213528 w 4405399"/>
                    <a:gd name="connsiteY8" fmla="*/ 2802411 h 4275245"/>
                    <a:gd name="connsiteX0" fmla="*/ 213528 w 4405399"/>
                    <a:gd name="connsiteY0" fmla="*/ 2802411 h 4350559"/>
                    <a:gd name="connsiteX1" fmla="*/ 6884 w 4405399"/>
                    <a:gd name="connsiteY1" fmla="*/ 0 h 4350559"/>
                    <a:gd name="connsiteX2" fmla="*/ 3562098 w 4405399"/>
                    <a:gd name="connsiteY2" fmla="*/ 0 h 4350559"/>
                    <a:gd name="connsiteX3" fmla="*/ 4405399 w 4405399"/>
                    <a:gd name="connsiteY3" fmla="*/ 695195 h 4350559"/>
                    <a:gd name="connsiteX4" fmla="*/ 4261364 w 4405399"/>
                    <a:gd name="connsiteY4" fmla="*/ 1083895 h 4350559"/>
                    <a:gd name="connsiteX5" fmla="*/ 4256809 w 4405399"/>
                    <a:gd name="connsiteY5" fmla="*/ 1088445 h 4350559"/>
                    <a:gd name="connsiteX6" fmla="*/ 4205924 w 4405399"/>
                    <a:gd name="connsiteY6" fmla="*/ 1196341 h 4350559"/>
                    <a:gd name="connsiteX7" fmla="*/ 2412905 w 4405399"/>
                    <a:gd name="connsiteY7" fmla="*/ 4350560 h 4350559"/>
                    <a:gd name="connsiteX8" fmla="*/ 213528 w 4405399"/>
                    <a:gd name="connsiteY8" fmla="*/ 2802411 h 4350559"/>
                    <a:gd name="connsiteX0" fmla="*/ 213528 w 4405399"/>
                    <a:gd name="connsiteY0" fmla="*/ 2802411 h 4199928"/>
                    <a:gd name="connsiteX1" fmla="*/ 6884 w 4405399"/>
                    <a:gd name="connsiteY1" fmla="*/ 0 h 4199928"/>
                    <a:gd name="connsiteX2" fmla="*/ 3562098 w 4405399"/>
                    <a:gd name="connsiteY2" fmla="*/ 0 h 4199928"/>
                    <a:gd name="connsiteX3" fmla="*/ 4405399 w 4405399"/>
                    <a:gd name="connsiteY3" fmla="*/ 695195 h 4199928"/>
                    <a:gd name="connsiteX4" fmla="*/ 4261364 w 4405399"/>
                    <a:gd name="connsiteY4" fmla="*/ 1083895 h 4199928"/>
                    <a:gd name="connsiteX5" fmla="*/ 4256809 w 4405399"/>
                    <a:gd name="connsiteY5" fmla="*/ 1088445 h 4199928"/>
                    <a:gd name="connsiteX6" fmla="*/ 4205924 w 4405399"/>
                    <a:gd name="connsiteY6" fmla="*/ 1196341 h 4199928"/>
                    <a:gd name="connsiteX7" fmla="*/ 2443729 w 4405399"/>
                    <a:gd name="connsiteY7" fmla="*/ 4199929 h 4199928"/>
                    <a:gd name="connsiteX8" fmla="*/ 213528 w 4405399"/>
                    <a:gd name="connsiteY8" fmla="*/ 2802411 h 4199928"/>
                    <a:gd name="connsiteX0" fmla="*/ 213528 w 4405399"/>
                    <a:gd name="connsiteY0" fmla="*/ 2802411 h 4124614"/>
                    <a:gd name="connsiteX1" fmla="*/ 6884 w 4405399"/>
                    <a:gd name="connsiteY1" fmla="*/ 0 h 4124614"/>
                    <a:gd name="connsiteX2" fmla="*/ 3562098 w 4405399"/>
                    <a:gd name="connsiteY2" fmla="*/ 0 h 4124614"/>
                    <a:gd name="connsiteX3" fmla="*/ 4405399 w 4405399"/>
                    <a:gd name="connsiteY3" fmla="*/ 695195 h 4124614"/>
                    <a:gd name="connsiteX4" fmla="*/ 4261364 w 4405399"/>
                    <a:gd name="connsiteY4" fmla="*/ 1083895 h 4124614"/>
                    <a:gd name="connsiteX5" fmla="*/ 4256809 w 4405399"/>
                    <a:gd name="connsiteY5" fmla="*/ 1088445 h 4124614"/>
                    <a:gd name="connsiteX6" fmla="*/ 4205924 w 4405399"/>
                    <a:gd name="connsiteY6" fmla="*/ 1196341 h 4124614"/>
                    <a:gd name="connsiteX7" fmla="*/ 2459143 w 4405399"/>
                    <a:gd name="connsiteY7" fmla="*/ 4124615 h 4124614"/>
                    <a:gd name="connsiteX8" fmla="*/ 213528 w 4405399"/>
                    <a:gd name="connsiteY8" fmla="*/ 2802411 h 4124614"/>
                    <a:gd name="connsiteX0" fmla="*/ 213528 w 4405399"/>
                    <a:gd name="connsiteY0" fmla="*/ 2802411 h 4124614"/>
                    <a:gd name="connsiteX1" fmla="*/ 6884 w 4405399"/>
                    <a:gd name="connsiteY1" fmla="*/ 0 h 4124614"/>
                    <a:gd name="connsiteX2" fmla="*/ 3562098 w 4405399"/>
                    <a:gd name="connsiteY2" fmla="*/ 0 h 4124614"/>
                    <a:gd name="connsiteX3" fmla="*/ 4405399 w 4405399"/>
                    <a:gd name="connsiteY3" fmla="*/ 695195 h 4124614"/>
                    <a:gd name="connsiteX4" fmla="*/ 4261364 w 4405399"/>
                    <a:gd name="connsiteY4" fmla="*/ 1083895 h 4124614"/>
                    <a:gd name="connsiteX5" fmla="*/ 4256809 w 4405399"/>
                    <a:gd name="connsiteY5" fmla="*/ 1088445 h 4124614"/>
                    <a:gd name="connsiteX6" fmla="*/ 4205924 w 4405399"/>
                    <a:gd name="connsiteY6" fmla="*/ 1196341 h 4124614"/>
                    <a:gd name="connsiteX7" fmla="*/ 2459143 w 4405399"/>
                    <a:gd name="connsiteY7" fmla="*/ 4124615 h 4124614"/>
                    <a:gd name="connsiteX8" fmla="*/ 213528 w 4405399"/>
                    <a:gd name="connsiteY8" fmla="*/ 2802411 h 4124614"/>
                    <a:gd name="connsiteX0" fmla="*/ 206643 w 4398514"/>
                    <a:gd name="connsiteY0" fmla="*/ 2802411 h 4124614"/>
                    <a:gd name="connsiteX1" fmla="*/ -1 w 4398514"/>
                    <a:gd name="connsiteY1" fmla="*/ 0 h 4124614"/>
                    <a:gd name="connsiteX2" fmla="*/ 3555213 w 4398514"/>
                    <a:gd name="connsiteY2" fmla="*/ 0 h 4124614"/>
                    <a:gd name="connsiteX3" fmla="*/ 4398514 w 4398514"/>
                    <a:gd name="connsiteY3" fmla="*/ 695195 h 4124614"/>
                    <a:gd name="connsiteX4" fmla="*/ 4254479 w 4398514"/>
                    <a:gd name="connsiteY4" fmla="*/ 1083895 h 4124614"/>
                    <a:gd name="connsiteX5" fmla="*/ 4249924 w 4398514"/>
                    <a:gd name="connsiteY5" fmla="*/ 1088445 h 4124614"/>
                    <a:gd name="connsiteX6" fmla="*/ 4199039 w 4398514"/>
                    <a:gd name="connsiteY6" fmla="*/ 1196341 h 4124614"/>
                    <a:gd name="connsiteX7" fmla="*/ 2452258 w 4398514"/>
                    <a:gd name="connsiteY7" fmla="*/ 4124615 h 4124614"/>
                    <a:gd name="connsiteX8" fmla="*/ 206643 w 4398514"/>
                    <a:gd name="connsiteY8" fmla="*/ 2802411 h 4124614"/>
                    <a:gd name="connsiteX0" fmla="*/ 627710 w 4398514"/>
                    <a:gd name="connsiteY0" fmla="*/ 3045515 h 4124614"/>
                    <a:gd name="connsiteX1" fmla="*/ -1 w 4398514"/>
                    <a:gd name="connsiteY1" fmla="*/ 0 h 4124614"/>
                    <a:gd name="connsiteX2" fmla="*/ 3555213 w 4398514"/>
                    <a:gd name="connsiteY2" fmla="*/ 0 h 4124614"/>
                    <a:gd name="connsiteX3" fmla="*/ 4398514 w 4398514"/>
                    <a:gd name="connsiteY3" fmla="*/ 695195 h 4124614"/>
                    <a:gd name="connsiteX4" fmla="*/ 4254479 w 4398514"/>
                    <a:gd name="connsiteY4" fmla="*/ 1083895 h 4124614"/>
                    <a:gd name="connsiteX5" fmla="*/ 4249924 w 4398514"/>
                    <a:gd name="connsiteY5" fmla="*/ 1088445 h 4124614"/>
                    <a:gd name="connsiteX6" fmla="*/ 4199039 w 4398514"/>
                    <a:gd name="connsiteY6" fmla="*/ 1196341 h 4124614"/>
                    <a:gd name="connsiteX7" fmla="*/ 2452258 w 4398514"/>
                    <a:gd name="connsiteY7" fmla="*/ 4124615 h 4124614"/>
                    <a:gd name="connsiteX8" fmla="*/ 627710 w 4398514"/>
                    <a:gd name="connsiteY8" fmla="*/ 3045515 h 4124614"/>
                    <a:gd name="connsiteX0" fmla="*/ 627710 w 4398514"/>
                    <a:gd name="connsiteY0" fmla="*/ 3045515 h 4146493"/>
                    <a:gd name="connsiteX1" fmla="*/ -1 w 4398514"/>
                    <a:gd name="connsiteY1" fmla="*/ 0 h 4146493"/>
                    <a:gd name="connsiteX2" fmla="*/ 3555213 w 4398514"/>
                    <a:gd name="connsiteY2" fmla="*/ 0 h 4146493"/>
                    <a:gd name="connsiteX3" fmla="*/ 4398514 w 4398514"/>
                    <a:gd name="connsiteY3" fmla="*/ 695195 h 4146493"/>
                    <a:gd name="connsiteX4" fmla="*/ 4254479 w 4398514"/>
                    <a:gd name="connsiteY4" fmla="*/ 1083895 h 4146493"/>
                    <a:gd name="connsiteX5" fmla="*/ 4249924 w 4398514"/>
                    <a:gd name="connsiteY5" fmla="*/ 1088445 h 4146493"/>
                    <a:gd name="connsiteX6" fmla="*/ 4199039 w 4398514"/>
                    <a:gd name="connsiteY6" fmla="*/ 1196341 h 4146493"/>
                    <a:gd name="connsiteX7" fmla="*/ 2490151 w 4398514"/>
                    <a:gd name="connsiteY7" fmla="*/ 4146494 h 4146493"/>
                    <a:gd name="connsiteX8" fmla="*/ 627710 w 4398514"/>
                    <a:gd name="connsiteY8" fmla="*/ 3045515 h 4146493"/>
                    <a:gd name="connsiteX0" fmla="*/ 627710 w 4398514"/>
                    <a:gd name="connsiteY0" fmla="*/ 3045515 h 4146493"/>
                    <a:gd name="connsiteX1" fmla="*/ -1 w 4398514"/>
                    <a:gd name="connsiteY1" fmla="*/ 0 h 4146493"/>
                    <a:gd name="connsiteX2" fmla="*/ 3555213 w 4398514"/>
                    <a:gd name="connsiteY2" fmla="*/ 0 h 4146493"/>
                    <a:gd name="connsiteX3" fmla="*/ 4398514 w 4398514"/>
                    <a:gd name="connsiteY3" fmla="*/ 695195 h 4146493"/>
                    <a:gd name="connsiteX4" fmla="*/ 4254479 w 4398514"/>
                    <a:gd name="connsiteY4" fmla="*/ 1083895 h 4146493"/>
                    <a:gd name="connsiteX5" fmla="*/ 4249924 w 4398514"/>
                    <a:gd name="connsiteY5" fmla="*/ 1088445 h 4146493"/>
                    <a:gd name="connsiteX6" fmla="*/ 4199039 w 4398514"/>
                    <a:gd name="connsiteY6" fmla="*/ 1196341 h 4146493"/>
                    <a:gd name="connsiteX7" fmla="*/ 2490151 w 4398514"/>
                    <a:gd name="connsiteY7" fmla="*/ 4146494 h 4146493"/>
                    <a:gd name="connsiteX8" fmla="*/ 627710 w 4398514"/>
                    <a:gd name="connsiteY8" fmla="*/ 3045515 h 4146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98514" h="4146493">
                      <a:moveTo>
                        <a:pt x="627710" y="3045515"/>
                      </a:moveTo>
                      <a:cubicBezTo>
                        <a:pt x="452148" y="2323296"/>
                        <a:pt x="176154" y="1480475"/>
                        <a:pt x="-1" y="0"/>
                      </a:cubicBezTo>
                      <a:lnTo>
                        <a:pt x="3555213" y="0"/>
                      </a:lnTo>
                      <a:cubicBezTo>
                        <a:pt x="4020909" y="0"/>
                        <a:pt x="4398514" y="311229"/>
                        <a:pt x="4398514" y="695195"/>
                      </a:cubicBezTo>
                      <a:cubicBezTo>
                        <a:pt x="4398514" y="839182"/>
                        <a:pt x="4345413" y="972941"/>
                        <a:pt x="4254479" y="1083895"/>
                      </a:cubicBezTo>
                      <a:lnTo>
                        <a:pt x="4249924" y="1088445"/>
                      </a:lnTo>
                      <a:lnTo>
                        <a:pt x="4199039" y="1196341"/>
                      </a:lnTo>
                      <a:cubicBezTo>
                        <a:pt x="3616779" y="2172432"/>
                        <a:pt x="3074022" y="3216243"/>
                        <a:pt x="2490151" y="4146494"/>
                      </a:cubicBezTo>
                      <a:lnTo>
                        <a:pt x="627710" y="3045515"/>
                      </a:lnTo>
                      <a:close/>
                    </a:path>
                  </a:pathLst>
                </a:custGeom>
                <a:solidFill>
                  <a:srgbClr val="6DBDC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</p:grpSp>
        </p:grp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6B30B083-451A-BE79-4908-C2B1CFA47D12}"/>
                </a:ext>
              </a:extLst>
            </p:cNvPr>
            <p:cNvSpPr/>
            <p:nvPr/>
          </p:nvSpPr>
          <p:spPr>
            <a:xfrm>
              <a:off x="6059691" y="5770283"/>
              <a:ext cx="1371148" cy="13711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91674A0-DD1E-6437-E0F9-AECDBFF63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504" y="1037054"/>
            <a:ext cx="6806242" cy="979034"/>
          </a:xfrm>
        </p:spPr>
        <p:txBody>
          <a:bodyPr/>
          <a:lstStyle/>
          <a:p>
            <a:r>
              <a:rPr kumimoji="1" lang="zh-TW" altLang="en-US" dirty="0"/>
              <a:t>計畫緣起及目的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747C876-D820-6242-075F-2129054D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13" name="圖片 1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1960E28F-995C-C565-959F-839624624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DD526BF-BE03-63B4-0A68-CA69C38EA646}"/>
              </a:ext>
            </a:extLst>
          </p:cNvPr>
          <p:cNvSpPr txBox="1"/>
          <p:nvPr/>
        </p:nvSpPr>
        <p:spPr>
          <a:xfrm>
            <a:off x="8859768" y="2713778"/>
            <a:ext cx="1576557" cy="822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產業導入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創造就業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永續區域發展</a:t>
            </a:r>
            <a:endParaRPr kumimoji="0" lang="en-US" altLang="zh-TW" sz="12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F557EA-D115-38AA-F5E1-A9690163D778}"/>
              </a:ext>
            </a:extLst>
          </p:cNvPr>
          <p:cNvSpPr txBox="1"/>
          <p:nvPr/>
        </p:nvSpPr>
        <p:spPr>
          <a:xfrm>
            <a:off x="8928641" y="4613577"/>
            <a:ext cx="3225449" cy="82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淨零碳排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提升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再生能源佔比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強化能源自主與穩定</a:t>
            </a:r>
            <a:endParaRPr kumimoji="0" lang="en-US" altLang="zh-TW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D1C2B50-8862-6EAB-77B0-04FD13B4BBCD}"/>
              </a:ext>
            </a:extLst>
          </p:cNvPr>
          <p:cNvSpPr txBox="1"/>
          <p:nvPr/>
        </p:nvSpPr>
        <p:spPr>
          <a:xfrm>
            <a:off x="7634230" y="4606454"/>
            <a:ext cx="2230698" cy="822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增加漁民收入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輔導養殖生產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11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實現地方回饋</a:t>
            </a:r>
            <a:endParaRPr kumimoji="0" lang="en-US" altLang="zh-TW" sz="11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9A5A4E3-DFD3-A2C3-346D-74663D473381}"/>
              </a:ext>
            </a:extLst>
          </p:cNvPr>
          <p:cNvSpPr/>
          <p:nvPr/>
        </p:nvSpPr>
        <p:spPr>
          <a:xfrm rot="18099369">
            <a:off x="8128154" y="2625614"/>
            <a:ext cx="1756226" cy="31469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 方 經 濟 發 展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7195EA1-282A-DCCF-829E-A7B186068313}"/>
              </a:ext>
            </a:extLst>
          </p:cNvPr>
          <p:cNvSpPr/>
          <p:nvPr/>
        </p:nvSpPr>
        <p:spPr>
          <a:xfrm rot="3569429">
            <a:off x="10377581" y="4287682"/>
            <a:ext cx="1712923" cy="31469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 應 能 源 轉 型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AB5D0EC-75B1-45D0-8493-03120750D7A7}"/>
              </a:ext>
            </a:extLst>
          </p:cNvPr>
          <p:cNvSpPr/>
          <p:nvPr/>
        </p:nvSpPr>
        <p:spPr>
          <a:xfrm>
            <a:off x="7851844" y="5487717"/>
            <a:ext cx="1882250" cy="314696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漁電共生效益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504FB7B5-465A-AD19-2D3C-6A86B70F7C1C}"/>
              </a:ext>
            </a:extLst>
          </p:cNvPr>
          <p:cNvSpPr txBox="1"/>
          <p:nvPr/>
        </p:nvSpPr>
        <p:spPr>
          <a:xfrm>
            <a:off x="9001411" y="3947985"/>
            <a:ext cx="1297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TW" altLang="en-US" sz="1600" b="1" cap="none" spc="0" dirty="0">
                <a:ln w="13462">
                  <a:noFill/>
                  <a:prstDash val="solid"/>
                </a:ln>
                <a:solidFill>
                  <a:srgbClr val="FF5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綠能產業推 </a:t>
            </a:r>
            <a:br>
              <a:rPr lang="en-US" altLang="zh-TW" sz="1600" b="1" cap="none" spc="0" dirty="0">
                <a:ln w="13462">
                  <a:noFill/>
                  <a:prstDash val="solid"/>
                </a:ln>
                <a:solidFill>
                  <a:srgbClr val="FF5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cap="none" spc="0" dirty="0">
                <a:ln w="13462">
                  <a:noFill/>
                  <a:prstDash val="solid"/>
                </a:ln>
                <a:solidFill>
                  <a:srgbClr val="FF5B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進永續共榮</a:t>
            </a:r>
            <a:endParaRPr lang="en-US" altLang="zh-TW" sz="1600" b="1" dirty="0">
              <a:ln w="13462">
                <a:noFill/>
                <a:prstDash val="solid"/>
              </a:ln>
              <a:solidFill>
                <a:srgbClr val="FF5B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箭號: 向下 67">
            <a:extLst>
              <a:ext uri="{FF2B5EF4-FFF2-40B4-BE49-F238E27FC236}">
                <a16:creationId xmlns:a16="http://schemas.microsoft.com/office/drawing/2014/main" id="{DC195BC7-2222-595F-8100-551201E655E3}"/>
              </a:ext>
            </a:extLst>
          </p:cNvPr>
          <p:cNvSpPr/>
          <p:nvPr/>
        </p:nvSpPr>
        <p:spPr>
          <a:xfrm rot="5400000">
            <a:off x="10463907" y="5484383"/>
            <a:ext cx="249971" cy="431800"/>
          </a:xfrm>
          <a:prstGeom prst="downArrow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箭號: 向下 68">
            <a:extLst>
              <a:ext uri="{FF2B5EF4-FFF2-40B4-BE49-F238E27FC236}">
                <a16:creationId xmlns:a16="http://schemas.microsoft.com/office/drawing/2014/main" id="{20A01D1A-BF52-EB42-87AE-54A6A01F74BE}"/>
              </a:ext>
            </a:extLst>
          </p:cNvPr>
          <p:cNvSpPr/>
          <p:nvPr/>
        </p:nvSpPr>
        <p:spPr>
          <a:xfrm rot="12600000">
            <a:off x="7857456" y="4316859"/>
            <a:ext cx="249971" cy="431800"/>
          </a:xfrm>
          <a:prstGeom prst="downArrow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箭號: 向下 69">
            <a:extLst>
              <a:ext uri="{FF2B5EF4-FFF2-40B4-BE49-F238E27FC236}">
                <a16:creationId xmlns:a16="http://schemas.microsoft.com/office/drawing/2014/main" id="{D124D389-16BA-9657-A8E3-E3F20BB40FCD}"/>
              </a:ext>
            </a:extLst>
          </p:cNvPr>
          <p:cNvSpPr/>
          <p:nvPr/>
        </p:nvSpPr>
        <p:spPr>
          <a:xfrm rot="19800000">
            <a:off x="10200550" y="2644521"/>
            <a:ext cx="249971" cy="431800"/>
          </a:xfrm>
          <a:prstGeom prst="downArrow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D6CD516-8083-9B5F-FA10-44AEA712BBD5}"/>
              </a:ext>
            </a:extLst>
          </p:cNvPr>
          <p:cNvSpPr txBox="1"/>
          <p:nvPr/>
        </p:nvSpPr>
        <p:spPr>
          <a:xfrm>
            <a:off x="590170" y="1970071"/>
            <a:ext cx="4949671" cy="395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Clr>
                <a:srgbClr val="167BD9"/>
              </a:buClr>
              <a:buFont typeface="Arial" panose="020B0604020202020204" pitchFamily="34" charset="0"/>
              <a:buChar char="•"/>
            </a:pPr>
            <a:r>
              <a:rPr lang="zh-TW" altLang="en-US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本公司依行政院農業部「申請農業用地作農業設施容許使用審查辦法」第</a:t>
            </a:r>
            <a:r>
              <a:rPr lang="en-US" altLang="zh-TW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en-US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條第</a:t>
            </a:r>
            <a:r>
              <a:rPr lang="en-US" altLang="zh-TW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項規定，推動彰化縣福興鄉及芳苑鄉農業經營結合綠能專案計畫，</a:t>
            </a:r>
            <a:r>
              <a:rPr lang="zh-TW" altLang="en-US" sz="1600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優先推動於可複合式利用，將農業經營與綠能設施相結合值效益。 </a:t>
            </a:r>
            <a:endParaRPr lang="en-US" altLang="zh-TW" sz="1600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lnSpc>
                <a:spcPct val="200000"/>
              </a:lnSpc>
              <a:buClr>
                <a:srgbClr val="167BD9"/>
              </a:buClr>
              <a:buFont typeface="Arial" panose="020B0604020202020204" pitchFamily="34" charset="0"/>
              <a:buChar char="•"/>
            </a:pPr>
            <a:r>
              <a:rPr lang="zh-TW" altLang="en-US" sz="1600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本案基地位於「漁電共生專區關注減緩區」，本公司依生態環境及社會議題辨認，先辦理因應對策報告送政府單位審查。 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15CB4E4-D6C9-D42F-BAF4-80B0905307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390" t="36774" r="6667"/>
          <a:stretch/>
        </p:blipFill>
        <p:spPr>
          <a:xfrm>
            <a:off x="5727481" y="1980172"/>
            <a:ext cx="6264574" cy="4200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BE8B354C-9BBF-F20F-267C-919B7EE06B9E}"/>
              </a:ext>
            </a:extLst>
          </p:cNvPr>
          <p:cNvSpPr/>
          <p:nvPr/>
        </p:nvSpPr>
        <p:spPr bwMode="auto">
          <a:xfrm>
            <a:off x="8198633" y="6198604"/>
            <a:ext cx="3808757" cy="687738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資料來源：經濟部能源局網站公告</a:t>
            </a:r>
            <a:r>
              <a:rPr lang="en-US" altLang="zh-TW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增訂</a:t>
            </a:r>
            <a:r>
              <a:rPr lang="en-US" altLang="zh-TW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彰化縣福興鄉及芳苑鄉養殖漁業經營結合綠能設施專案計畫</a:t>
            </a:r>
            <a:r>
              <a:rPr lang="en-US" altLang="zh-TW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核定版</a:t>
            </a:r>
            <a:r>
              <a:rPr lang="en-US" altLang="zh-TW" sz="105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6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CA2CCF62-0349-0463-0194-8B57285AF256}"/>
              </a:ext>
            </a:extLst>
          </p:cNvPr>
          <p:cNvSpPr txBox="1">
            <a:spLocks/>
          </p:cNvSpPr>
          <p:nvPr/>
        </p:nvSpPr>
        <p:spPr>
          <a:xfrm>
            <a:off x="11921043" y="6616181"/>
            <a:ext cx="34316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6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3982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B6C16-FDF5-B100-E11B-6C174F822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4" descr="一張含有 雲, 橫向, 天空, 戶外 的圖片&#10;&#10;自動產生的描述">
            <a:extLst>
              <a:ext uri="{FF2B5EF4-FFF2-40B4-BE49-F238E27FC236}">
                <a16:creationId xmlns:a16="http://schemas.microsoft.com/office/drawing/2014/main" id="{67DB91EB-49CD-BDF1-69EB-6454F7B1AB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256" r="11256"/>
          <a:stretch>
            <a:fillRect/>
          </a:stretch>
        </p:blipFill>
        <p:spPr/>
      </p:pic>
      <p:pic>
        <p:nvPicPr>
          <p:cNvPr id="7" name="圖片 6" descr="一張含有 鮮豔, 圖形, 螢幕擷取畫面, 綠色 的圖片&#10;&#10;自動產生的描述">
            <a:extLst>
              <a:ext uri="{FF2B5EF4-FFF2-40B4-BE49-F238E27FC236}">
                <a16:creationId xmlns:a16="http://schemas.microsoft.com/office/drawing/2014/main" id="{C74E01A8-EF14-F52B-5F45-5BA6D7DAD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95C60A7-71DB-75A4-C0FF-8F824E2923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2" y="2755621"/>
            <a:ext cx="7277096" cy="1923012"/>
          </a:xfrm>
        </p:spPr>
        <p:txBody>
          <a:bodyPr/>
          <a:lstStyle/>
          <a:p>
            <a:r>
              <a:rPr lang="en-US" altLang="zh-TW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03.</a:t>
            </a:r>
            <a:r>
              <a:rPr kumimoji="1" lang="zh-TW" altLang="en-US" dirty="0"/>
              <a:t>基地位置概要</a:t>
            </a:r>
          </a:p>
        </p:txBody>
      </p:sp>
      <p:pic>
        <p:nvPicPr>
          <p:cNvPr id="8" name="圖片 7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2BB93719-C207-05C1-33B3-4E99AA261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0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54B2-A3DA-CA40-2F4D-F54A4F845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C0B86A-C4C5-F49E-2620-CF9720F1F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32" y="942090"/>
            <a:ext cx="6806242" cy="979034"/>
          </a:xfrm>
        </p:spPr>
        <p:txBody>
          <a:bodyPr/>
          <a:lstStyle/>
          <a:p>
            <a:r>
              <a:rPr kumimoji="1" lang="zh-TW" altLang="en-US" dirty="0"/>
              <a:t>基地位置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9EF17CF-8236-F96B-4D9E-9E8C56444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6" y="11608"/>
            <a:ext cx="12192000" cy="657738"/>
          </a:xfrm>
          <a:prstGeom prst="rect">
            <a:avLst/>
          </a:prstGeom>
        </p:spPr>
      </p:pic>
      <p:pic>
        <p:nvPicPr>
          <p:cNvPr id="13" name="圖片 1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D902C7CE-D094-D77C-28DC-0FE799063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55E24A-B313-7B93-D66C-DB501F10E748}"/>
              </a:ext>
            </a:extLst>
          </p:cNvPr>
          <p:cNvSpPr/>
          <p:nvPr/>
        </p:nvSpPr>
        <p:spPr bwMode="auto">
          <a:xfrm>
            <a:off x="790486" y="1571007"/>
            <a:ext cx="3000056" cy="4128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基地區位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1867CA-9FA9-38BD-4314-C73D710C301C}"/>
              </a:ext>
            </a:extLst>
          </p:cNvPr>
          <p:cNvSpPr/>
          <p:nvPr/>
        </p:nvSpPr>
        <p:spPr bwMode="auto">
          <a:xfrm>
            <a:off x="790486" y="2037535"/>
            <a:ext cx="3000056" cy="743213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8000" indent="-288000" algn="just"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彰化縣芳苑鄉漢寶段、漢興段、海尾段及新漢寶段，計畫範圍鄰近漢寶養殖漁業生產區。</a:t>
            </a:r>
            <a:endParaRPr lang="en-US" altLang="zh-TW" sz="2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69C04B4-307D-95F1-B995-86384DD7A6D4}"/>
              </a:ext>
            </a:extLst>
          </p:cNvPr>
          <p:cNvSpPr/>
          <p:nvPr/>
        </p:nvSpPr>
        <p:spPr bwMode="auto">
          <a:xfrm>
            <a:off x="749193" y="3727860"/>
            <a:ext cx="3000056" cy="4128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交通路網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9EFC3EC-DC2A-6CAB-1C59-F9B5F50E0DAE}"/>
              </a:ext>
            </a:extLst>
          </p:cNvPr>
          <p:cNvSpPr/>
          <p:nvPr/>
        </p:nvSpPr>
        <p:spPr bwMode="auto">
          <a:xfrm>
            <a:off x="790486" y="4218596"/>
            <a:ext cx="3000056" cy="1000552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8000" indent="-288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省道：台</a:t>
            </a:r>
            <a:r>
              <a:rPr lang="en-US" altLang="zh-TW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61</a:t>
            </a:r>
            <a:r>
              <a:rPr lang="zh-TW" altLang="en-US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、台</a:t>
            </a:r>
            <a:r>
              <a:rPr lang="en-US" altLang="zh-TW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20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以西。</a:t>
            </a:r>
            <a:endParaRPr lang="en-US" altLang="zh-TW" sz="2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58916C8-1FFD-A020-9ED4-347D9556F9E9}"/>
              </a:ext>
            </a:extLst>
          </p:cNvPr>
          <p:cNvSpPr/>
          <p:nvPr/>
        </p:nvSpPr>
        <p:spPr bwMode="auto">
          <a:xfrm>
            <a:off x="749193" y="5392517"/>
            <a:ext cx="3000056" cy="41287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設置土地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ABA97E-81A3-8EF4-42B0-2D5DA0FD15BD}"/>
              </a:ext>
            </a:extLst>
          </p:cNvPr>
          <p:cNvSpPr/>
          <p:nvPr/>
        </p:nvSpPr>
        <p:spPr bwMode="auto">
          <a:xfrm>
            <a:off x="749193" y="5848834"/>
            <a:ext cx="3000056" cy="602406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8000" indent="-288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基地面積合計約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13.4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458D915-31AA-5780-843E-C6B8BDAA0B3D}"/>
              </a:ext>
            </a:extLst>
          </p:cNvPr>
          <p:cNvSpPr/>
          <p:nvPr/>
        </p:nvSpPr>
        <p:spPr>
          <a:xfrm>
            <a:off x="645432" y="1459948"/>
            <a:ext cx="3251200" cy="50300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9A1EE455-B6BB-4E57-A401-03CA4A62B365}"/>
              </a:ext>
            </a:extLst>
          </p:cNvPr>
          <p:cNvSpPr txBox="1">
            <a:spLocks/>
          </p:cNvSpPr>
          <p:nvPr/>
        </p:nvSpPr>
        <p:spPr>
          <a:xfrm>
            <a:off x="11921043" y="6616181"/>
            <a:ext cx="34316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8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文字, 地圖 的圖片&#10;&#10;AI 產生的內容可能不正確。">
            <a:extLst>
              <a:ext uri="{FF2B5EF4-FFF2-40B4-BE49-F238E27FC236}">
                <a16:creationId xmlns:a16="http://schemas.microsoft.com/office/drawing/2014/main" id="{872CA6D8-A477-F7FD-FDA0-5CBE387E8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055" y="879579"/>
            <a:ext cx="6731314" cy="58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7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7C54E-176A-E8AE-AD9C-A2FFEB82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65C701-49D8-57F1-0409-C93538429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5006" y="881113"/>
            <a:ext cx="6806242" cy="979034"/>
          </a:xfrm>
        </p:spPr>
        <p:txBody>
          <a:bodyPr/>
          <a:lstStyle/>
          <a:p>
            <a:r>
              <a:rPr kumimoji="1" lang="zh-TW" altLang="en-US" dirty="0"/>
              <a:t>太陽光電基地範圍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5B5EE11-C464-9B1A-69CA-4E990AAF5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7738"/>
          </a:xfrm>
          <a:prstGeom prst="rect">
            <a:avLst/>
          </a:prstGeom>
        </p:spPr>
      </p:pic>
      <p:pic>
        <p:nvPicPr>
          <p:cNvPr id="13" name="圖片 12" descr="一張含有 字型, 螢幕擷取畫面, 圖形, 標誌 的圖片&#10;&#10;自動產生的描述">
            <a:extLst>
              <a:ext uri="{FF2B5EF4-FFF2-40B4-BE49-F238E27FC236}">
                <a16:creationId xmlns:a16="http://schemas.microsoft.com/office/drawing/2014/main" id="{CBAD1B4B-A5A7-E566-8202-1D166C48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2" y="104699"/>
            <a:ext cx="840600" cy="47155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F0F526B-3052-F84D-BA8A-F60E73957C6B}"/>
              </a:ext>
            </a:extLst>
          </p:cNvPr>
          <p:cNvSpPr/>
          <p:nvPr/>
        </p:nvSpPr>
        <p:spPr>
          <a:xfrm>
            <a:off x="1594813" y="1396605"/>
            <a:ext cx="3251200" cy="50300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手繪多邊形: 圖案 17">
            <a:extLst>
              <a:ext uri="{FF2B5EF4-FFF2-40B4-BE49-F238E27FC236}">
                <a16:creationId xmlns:a16="http://schemas.microsoft.com/office/drawing/2014/main" id="{9F4E4FD2-E3CC-0B06-CBB0-77358E1F88EE}"/>
              </a:ext>
            </a:extLst>
          </p:cNvPr>
          <p:cNvSpPr/>
          <p:nvPr/>
        </p:nvSpPr>
        <p:spPr>
          <a:xfrm>
            <a:off x="7997825" y="5694086"/>
            <a:ext cx="574675" cy="568325"/>
          </a:xfrm>
          <a:custGeom>
            <a:avLst/>
            <a:gdLst>
              <a:gd name="connsiteX0" fmla="*/ 0 w 457200"/>
              <a:gd name="connsiteY0" fmla="*/ 307975 h 444500"/>
              <a:gd name="connsiteX1" fmla="*/ 180975 w 457200"/>
              <a:gd name="connsiteY1" fmla="*/ 0 h 444500"/>
              <a:gd name="connsiteX2" fmla="*/ 457200 w 457200"/>
              <a:gd name="connsiteY2" fmla="*/ 158750 h 444500"/>
              <a:gd name="connsiteX3" fmla="*/ 276225 w 457200"/>
              <a:gd name="connsiteY3" fmla="*/ 444500 h 444500"/>
              <a:gd name="connsiteX4" fmla="*/ 0 w 457200"/>
              <a:gd name="connsiteY4" fmla="*/ 307975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44500">
                <a:moveTo>
                  <a:pt x="0" y="307975"/>
                </a:moveTo>
                <a:lnTo>
                  <a:pt x="180975" y="0"/>
                </a:lnTo>
                <a:lnTo>
                  <a:pt x="457200" y="158750"/>
                </a:lnTo>
                <a:lnTo>
                  <a:pt x="276225" y="444500"/>
                </a:lnTo>
                <a:lnTo>
                  <a:pt x="0" y="30797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01AF439-8790-0071-E016-C99DC81BF96C}"/>
              </a:ext>
            </a:extLst>
          </p:cNvPr>
          <p:cNvSpPr/>
          <p:nvPr/>
        </p:nvSpPr>
        <p:spPr bwMode="auto">
          <a:xfrm>
            <a:off x="1701799" y="1507144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計畫範圍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AB6EDA5-07B7-2797-C1E3-5FD6E89BBAA9}"/>
              </a:ext>
            </a:extLst>
          </p:cNvPr>
          <p:cNvSpPr/>
          <p:nvPr/>
        </p:nvSpPr>
        <p:spPr bwMode="auto">
          <a:xfrm>
            <a:off x="1594813" y="1762475"/>
            <a:ext cx="2790763" cy="1066865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芳苑鄉漢寶段、漢興段、海尾段、新漢寶段及新王功段等</a:t>
            </a:r>
            <a:r>
              <a:rPr lang="en-US" altLang="zh-TW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筆土地。</a:t>
            </a:r>
            <a:endParaRPr lang="en-US" altLang="zh-TW" sz="16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10BBCB2-40BD-A0B2-F389-78C87B8E1F34}"/>
              </a:ext>
            </a:extLst>
          </p:cNvPr>
          <p:cNvSpPr/>
          <p:nvPr/>
        </p:nvSpPr>
        <p:spPr bwMode="auto">
          <a:xfrm>
            <a:off x="1701799" y="2890106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使用現況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FD51442-7392-3CB2-E17E-5C8E14DD47F4}"/>
              </a:ext>
            </a:extLst>
          </p:cNvPr>
          <p:cNvSpPr/>
          <p:nvPr/>
        </p:nvSpPr>
        <p:spPr bwMode="auto">
          <a:xfrm>
            <a:off x="1629486" y="3187756"/>
            <a:ext cx="3000056" cy="1000552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zh-TW" altLang="en-US" sz="16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漁塭地為主。</a:t>
            </a:r>
            <a:endParaRPr lang="en-US" altLang="zh-TW" sz="16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940559E-F23B-5709-2B22-4B517B278DD0}"/>
              </a:ext>
            </a:extLst>
          </p:cNvPr>
          <p:cNvSpPr/>
          <p:nvPr/>
        </p:nvSpPr>
        <p:spPr bwMode="auto">
          <a:xfrm>
            <a:off x="1701799" y="3574057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所在村里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717E5EE-6C03-3FF4-4C60-F79495C17F08}"/>
              </a:ext>
            </a:extLst>
          </p:cNvPr>
          <p:cNvSpPr/>
          <p:nvPr/>
        </p:nvSpPr>
        <p:spPr bwMode="auto">
          <a:xfrm>
            <a:off x="1674757" y="3813815"/>
            <a:ext cx="2273864" cy="550260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600" b="1" i="0" u="none" strike="noStrike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漢寶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村</a:t>
            </a:r>
            <a:endParaRPr lang="zh-TW" altLang="zh-TW" sz="1600" b="1" i="0" u="none" strike="noStrike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2A9122-A207-584E-D992-86BD0C44EC78}"/>
              </a:ext>
            </a:extLst>
          </p:cNvPr>
          <p:cNvSpPr txBox="1"/>
          <p:nvPr/>
        </p:nvSpPr>
        <p:spPr>
          <a:xfrm>
            <a:off x="10599086" y="272131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611D2CB-F869-A45A-A774-481CB96D2FC4}"/>
              </a:ext>
            </a:extLst>
          </p:cNvPr>
          <p:cNvSpPr txBox="1"/>
          <p:nvPr/>
        </p:nvSpPr>
        <p:spPr>
          <a:xfrm>
            <a:off x="10599086" y="468757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現況照片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D3CC64-576C-ED8B-1869-A77513EBF7A8}"/>
              </a:ext>
            </a:extLst>
          </p:cNvPr>
          <p:cNvSpPr/>
          <p:nvPr/>
        </p:nvSpPr>
        <p:spPr bwMode="auto">
          <a:xfrm>
            <a:off x="1701799" y="4364075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開發總容量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690827E-35C1-15E5-6E99-CB4968CDE4E3}"/>
              </a:ext>
            </a:extLst>
          </p:cNvPr>
          <p:cNvSpPr/>
          <p:nvPr/>
        </p:nvSpPr>
        <p:spPr bwMode="auto">
          <a:xfrm>
            <a:off x="1615006" y="4610811"/>
            <a:ext cx="2273864" cy="550260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6.74 Mw</a:t>
            </a:r>
            <a:endParaRPr lang="zh-TW" altLang="zh-TW" sz="1600" b="1" i="0" u="none" strike="noStrike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8DB7787-14C5-C820-330E-797F420F1CB8}"/>
              </a:ext>
            </a:extLst>
          </p:cNvPr>
          <p:cNvSpPr/>
          <p:nvPr/>
        </p:nvSpPr>
        <p:spPr bwMode="auto">
          <a:xfrm>
            <a:off x="1674757" y="5189022"/>
            <a:ext cx="3000056" cy="2976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併網點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B42D4DA-D2A8-82B7-780C-93E8F96EAC57}"/>
              </a:ext>
            </a:extLst>
          </p:cNvPr>
          <p:cNvSpPr/>
          <p:nvPr/>
        </p:nvSpPr>
        <p:spPr bwMode="auto">
          <a:xfrm>
            <a:off x="1644541" y="5476021"/>
            <a:ext cx="2273864" cy="550260"/>
          </a:xfrm>
          <a:prstGeom prst="rect">
            <a:avLst/>
          </a:prstGeom>
          <a:noFill/>
          <a:ln w="76200" algn="ctr">
            <a:noFill/>
            <a:round/>
            <a:headEnd/>
            <a:tailEnd/>
          </a:ln>
        </p:spPr>
        <p:txBody>
          <a:bodyPr rtlCol="0" anchor="t"/>
          <a:lstStyle/>
          <a:p>
            <a:pPr marL="285750" indent="-285750" rtl="0" eaLnBrk="1" fontAlgn="t" latinLnBrk="0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芳興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R/S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161kV</a:t>
            </a:r>
            <a:endParaRPr lang="zh-TW" altLang="zh-TW" sz="1600" b="1" i="0" u="none" strike="noStrike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D213D25-A82A-B03B-6315-F456B2030A70}"/>
              </a:ext>
            </a:extLst>
          </p:cNvPr>
          <p:cNvSpPr txBox="1"/>
          <p:nvPr/>
        </p:nvSpPr>
        <p:spPr>
          <a:xfrm>
            <a:off x="4473957" y="38797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王功村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6C51253-F645-DE96-DB34-83C648358A46}"/>
              </a:ext>
            </a:extLst>
          </p:cNvPr>
          <p:cNvSpPr txBox="1"/>
          <p:nvPr/>
        </p:nvSpPr>
        <p:spPr>
          <a:xfrm>
            <a:off x="5027712" y="22623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新寶村</a:t>
            </a:r>
          </a:p>
        </p:txBody>
      </p:sp>
      <p:sp>
        <p:nvSpPr>
          <p:cNvPr id="30" name="投影片編號版面配置區 5">
            <a:extLst>
              <a:ext uri="{FF2B5EF4-FFF2-40B4-BE49-F238E27FC236}">
                <a16:creationId xmlns:a16="http://schemas.microsoft.com/office/drawing/2014/main" id="{2AC02475-C262-B6A8-0DB8-1B02586261B1}"/>
              </a:ext>
            </a:extLst>
          </p:cNvPr>
          <p:cNvSpPr txBox="1">
            <a:spLocks/>
          </p:cNvSpPr>
          <p:nvPr/>
        </p:nvSpPr>
        <p:spPr>
          <a:xfrm>
            <a:off x="11921043" y="6616181"/>
            <a:ext cx="34316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AABFA5E-BCDA-494F-9ACF-C87AE850900C}" type="slidenum">
              <a:rPr kumimoji="1" lang="zh-TW" altLang="en-US" sz="14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marL="0" indent="0">
                <a:buNone/>
              </a:pPr>
              <a:t>9</a:t>
            </a:fld>
            <a:endParaRPr kumimoji="1"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5FFB52C-F82F-BF87-A5D0-0C71FB3A0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234" y="938632"/>
            <a:ext cx="4148244" cy="5576916"/>
          </a:xfrm>
          <a:prstGeom prst="rect">
            <a:avLst/>
          </a:prstGeom>
        </p:spPr>
      </p:pic>
      <p:sp>
        <p:nvSpPr>
          <p:cNvPr id="35" name="手繪多邊形: 圖案 34">
            <a:extLst>
              <a:ext uri="{FF2B5EF4-FFF2-40B4-BE49-F238E27FC236}">
                <a16:creationId xmlns:a16="http://schemas.microsoft.com/office/drawing/2014/main" id="{929AC87E-6968-D1D0-119A-33E0E61E8DD0}"/>
              </a:ext>
            </a:extLst>
          </p:cNvPr>
          <p:cNvSpPr/>
          <p:nvPr/>
        </p:nvSpPr>
        <p:spPr>
          <a:xfrm>
            <a:off x="6708956" y="5858296"/>
            <a:ext cx="574675" cy="568325"/>
          </a:xfrm>
          <a:custGeom>
            <a:avLst/>
            <a:gdLst>
              <a:gd name="connsiteX0" fmla="*/ 0 w 457200"/>
              <a:gd name="connsiteY0" fmla="*/ 307975 h 444500"/>
              <a:gd name="connsiteX1" fmla="*/ 180975 w 457200"/>
              <a:gd name="connsiteY1" fmla="*/ 0 h 444500"/>
              <a:gd name="connsiteX2" fmla="*/ 457200 w 457200"/>
              <a:gd name="connsiteY2" fmla="*/ 158750 h 444500"/>
              <a:gd name="connsiteX3" fmla="*/ 276225 w 457200"/>
              <a:gd name="connsiteY3" fmla="*/ 444500 h 444500"/>
              <a:gd name="connsiteX4" fmla="*/ 0 w 457200"/>
              <a:gd name="connsiteY4" fmla="*/ 307975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44500">
                <a:moveTo>
                  <a:pt x="0" y="307975"/>
                </a:moveTo>
                <a:lnTo>
                  <a:pt x="180975" y="0"/>
                </a:lnTo>
                <a:lnTo>
                  <a:pt x="457200" y="158750"/>
                </a:lnTo>
                <a:lnTo>
                  <a:pt x="276225" y="444500"/>
                </a:lnTo>
                <a:lnTo>
                  <a:pt x="0" y="30797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圖說文字: 折線 36">
            <a:extLst>
              <a:ext uri="{FF2B5EF4-FFF2-40B4-BE49-F238E27FC236}">
                <a16:creationId xmlns:a16="http://schemas.microsoft.com/office/drawing/2014/main" id="{31BF1FA2-AEC0-DF48-FA51-6FEA9CACCCEC}"/>
              </a:ext>
            </a:extLst>
          </p:cNvPr>
          <p:cNvSpPr/>
          <p:nvPr/>
        </p:nvSpPr>
        <p:spPr>
          <a:xfrm>
            <a:off x="7647030" y="6147221"/>
            <a:ext cx="1251588" cy="279400"/>
          </a:xfrm>
          <a:prstGeom prst="borderCallout2">
            <a:avLst>
              <a:gd name="adj1" fmla="val 78978"/>
              <a:gd name="adj2" fmla="val -3259"/>
              <a:gd name="adj3" fmla="val 82387"/>
              <a:gd name="adj4" fmla="val -16667"/>
              <a:gd name="adj5" fmla="val 53651"/>
              <a:gd name="adj6" fmla="val -56427"/>
            </a:avLst>
          </a:prstGeom>
          <a:solidFill>
            <a:srgbClr val="167BD9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升壓站位置</a:t>
            </a:r>
          </a:p>
        </p:txBody>
      </p:sp>
      <p:sp>
        <p:nvSpPr>
          <p:cNvPr id="39" name="圖說文字: 折線 38">
            <a:extLst>
              <a:ext uri="{FF2B5EF4-FFF2-40B4-BE49-F238E27FC236}">
                <a16:creationId xmlns:a16="http://schemas.microsoft.com/office/drawing/2014/main" id="{B7EFB8FF-C8A5-3B6F-85CD-6A5EBB113471}"/>
              </a:ext>
            </a:extLst>
          </p:cNvPr>
          <p:cNvSpPr/>
          <p:nvPr/>
        </p:nvSpPr>
        <p:spPr>
          <a:xfrm>
            <a:off x="7647030" y="5554386"/>
            <a:ext cx="849451" cy="279400"/>
          </a:xfrm>
          <a:prstGeom prst="borderCallout2">
            <a:avLst>
              <a:gd name="adj1" fmla="val 67615"/>
              <a:gd name="adj2" fmla="val -2512"/>
              <a:gd name="adj3" fmla="val 67614"/>
              <a:gd name="adj4" fmla="val -16293"/>
              <a:gd name="adj5" fmla="val 205924"/>
              <a:gd name="adj6" fmla="val -78025"/>
            </a:avLst>
          </a:prstGeom>
          <a:solidFill>
            <a:srgbClr val="167BD9">
              <a:alpha val="50196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併網點</a:t>
            </a:r>
          </a:p>
        </p:txBody>
      </p:sp>
      <p:sp>
        <p:nvSpPr>
          <p:cNvPr id="42" name="手繪多邊形: 圖案 41">
            <a:extLst>
              <a:ext uri="{FF2B5EF4-FFF2-40B4-BE49-F238E27FC236}">
                <a16:creationId xmlns:a16="http://schemas.microsoft.com/office/drawing/2014/main" id="{7792916E-713C-7D2F-D2B6-219E8A7EC2D7}"/>
              </a:ext>
            </a:extLst>
          </p:cNvPr>
          <p:cNvSpPr/>
          <p:nvPr/>
        </p:nvSpPr>
        <p:spPr>
          <a:xfrm>
            <a:off x="6778487" y="954157"/>
            <a:ext cx="2862470" cy="3200400"/>
          </a:xfrm>
          <a:custGeom>
            <a:avLst/>
            <a:gdLst>
              <a:gd name="csX0" fmla="*/ 2773017 w 2862470"/>
              <a:gd name="csY0" fmla="*/ 39756 h 3200400"/>
              <a:gd name="csX1" fmla="*/ 1888435 w 2862470"/>
              <a:gd name="csY1" fmla="*/ 0 h 3200400"/>
              <a:gd name="csX2" fmla="*/ 1669774 w 2862470"/>
              <a:gd name="csY2" fmla="*/ 0 h 3200400"/>
              <a:gd name="csX3" fmla="*/ 1451113 w 2862470"/>
              <a:gd name="csY3" fmla="*/ 198782 h 3200400"/>
              <a:gd name="csX4" fmla="*/ 1023730 w 2862470"/>
              <a:gd name="csY4" fmla="*/ 685800 h 3200400"/>
              <a:gd name="csX5" fmla="*/ 675861 w 2862470"/>
              <a:gd name="csY5" fmla="*/ 1292086 h 3200400"/>
              <a:gd name="csX6" fmla="*/ 367748 w 2862470"/>
              <a:gd name="csY6" fmla="*/ 1838739 h 3200400"/>
              <a:gd name="csX7" fmla="*/ 238539 w 2862470"/>
              <a:gd name="csY7" fmla="*/ 2117034 h 3200400"/>
              <a:gd name="csX8" fmla="*/ 0 w 2862470"/>
              <a:gd name="csY8" fmla="*/ 2862469 h 3200400"/>
              <a:gd name="csX9" fmla="*/ 19878 w 2862470"/>
              <a:gd name="csY9" fmla="*/ 2872408 h 3200400"/>
              <a:gd name="csX10" fmla="*/ 347870 w 2862470"/>
              <a:gd name="csY10" fmla="*/ 2842591 h 3200400"/>
              <a:gd name="csX11" fmla="*/ 1838739 w 2862470"/>
              <a:gd name="csY11" fmla="*/ 3200400 h 3200400"/>
              <a:gd name="csX12" fmla="*/ 2305878 w 2862470"/>
              <a:gd name="csY12" fmla="*/ 2912165 h 3200400"/>
              <a:gd name="csX13" fmla="*/ 2683565 w 2862470"/>
              <a:gd name="csY13" fmla="*/ 2534478 h 3200400"/>
              <a:gd name="csX14" fmla="*/ 2832652 w 2862470"/>
              <a:gd name="csY14" fmla="*/ 2057400 h 3200400"/>
              <a:gd name="csX15" fmla="*/ 2862470 w 2862470"/>
              <a:gd name="csY15" fmla="*/ 29817 h 3200400"/>
              <a:gd name="csX16" fmla="*/ 2773017 w 2862470"/>
              <a:gd name="csY16" fmla="*/ 39756 h 3200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862470" h="3200400">
                <a:moveTo>
                  <a:pt x="2773017" y="39756"/>
                </a:moveTo>
                <a:lnTo>
                  <a:pt x="1888435" y="0"/>
                </a:lnTo>
                <a:lnTo>
                  <a:pt x="1669774" y="0"/>
                </a:lnTo>
                <a:lnTo>
                  <a:pt x="1451113" y="198782"/>
                </a:lnTo>
                <a:lnTo>
                  <a:pt x="1023730" y="685800"/>
                </a:lnTo>
                <a:lnTo>
                  <a:pt x="675861" y="1292086"/>
                </a:lnTo>
                <a:lnTo>
                  <a:pt x="367748" y="1838739"/>
                </a:lnTo>
                <a:lnTo>
                  <a:pt x="238539" y="2117034"/>
                </a:lnTo>
                <a:lnTo>
                  <a:pt x="0" y="2862469"/>
                </a:lnTo>
                <a:lnTo>
                  <a:pt x="19878" y="2872408"/>
                </a:lnTo>
                <a:lnTo>
                  <a:pt x="347870" y="2842591"/>
                </a:lnTo>
                <a:lnTo>
                  <a:pt x="1838739" y="3200400"/>
                </a:lnTo>
                <a:lnTo>
                  <a:pt x="2305878" y="2912165"/>
                </a:lnTo>
                <a:lnTo>
                  <a:pt x="2683565" y="2534478"/>
                </a:lnTo>
                <a:lnTo>
                  <a:pt x="2832652" y="2057400"/>
                </a:lnTo>
                <a:lnTo>
                  <a:pt x="2862470" y="29817"/>
                </a:lnTo>
                <a:lnTo>
                  <a:pt x="2773017" y="3975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287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泓德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67BD9"/>
      </a:accent1>
      <a:accent2>
        <a:srgbClr val="00D900"/>
      </a:accent2>
      <a:accent3>
        <a:srgbClr val="002F74"/>
      </a:accent3>
      <a:accent4>
        <a:srgbClr val="FEFFFF"/>
      </a:accent4>
      <a:accent5>
        <a:srgbClr val="FEFFFF"/>
      </a:accent5>
      <a:accent6>
        <a:srgbClr val="FEFFFF"/>
      </a:accent6>
      <a:hlink>
        <a:srgbClr val="007DE0"/>
      </a:hlink>
      <a:folHlink>
        <a:srgbClr val="A8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5825</TotalTime>
  <Words>1982</Words>
  <Application>Microsoft Office PowerPoint</Application>
  <PresentationFormat>寬螢幕</PresentationFormat>
  <Paragraphs>180</Paragraphs>
  <Slides>26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7" baseType="lpstr">
      <vt:lpstr>Microsoft YaHei</vt:lpstr>
      <vt:lpstr>Noto Sans TC</vt:lpstr>
      <vt:lpstr>Noto Sans TC Light</vt:lpstr>
      <vt:lpstr>微軟正黑體</vt:lpstr>
      <vt:lpstr>Aptos</vt:lpstr>
      <vt:lpstr>Aptos Display</vt:lpstr>
      <vt:lpstr>Arial</vt:lpstr>
      <vt:lpstr>Lato</vt:lpstr>
      <vt:lpstr>Microsoft Sans Serif</vt:lpstr>
      <vt:lpstr>Wingdings</vt:lpstr>
      <vt:lpstr>Office 佈景主題</vt:lpstr>
      <vt:lpstr>彰化芳苑漢寶段等地 太陽發電系統工程 籌設前地方說明會</vt:lpstr>
      <vt:lpstr>PowerPoint 簡報</vt:lpstr>
      <vt:lpstr>01.公司介紹</vt:lpstr>
      <vt:lpstr>關於勻登綠能股份有限公司 勻登綠能為 泓德能源科技股份有限公司 所投資公司，主要負責於彰化縣芳苑鄉內的案場開發、系統規劃設計、電廠興建設置以及20年的維運管理，有大型案漁電共生及升壓站開發建置經驗。 </vt:lpstr>
      <vt:lpstr>02.計畫緣起及目的</vt:lpstr>
      <vt:lpstr>計畫緣起及目的</vt:lpstr>
      <vt:lpstr>03.基地位置概要</vt:lpstr>
      <vt:lpstr>基地位置</vt:lpstr>
      <vt:lpstr>太陽光電基地範圍</vt:lpstr>
      <vt:lpstr>04.案場規劃及期程</vt:lpstr>
      <vt:lpstr>光電規劃設計方案</vt:lpstr>
      <vt:lpstr>養殖規劃設計方案</vt:lpstr>
      <vt:lpstr>養殖漁業經營模式</vt:lpstr>
      <vt:lpstr>預期進度期程</vt:lpstr>
      <vt:lpstr>05.環境生態與回饋</vt:lpstr>
      <vt:lpstr>鳥類棲地保留作法</vt:lpstr>
      <vt:lpstr>生態及環境後續維運方針</vt:lpstr>
      <vt:lpstr>長期回饋投入，支持地方發展</vt:lpstr>
      <vt:lpstr>PowerPoint 簡報</vt:lpstr>
      <vt:lpstr>Ｑ＆Ａ</vt:lpstr>
      <vt:lpstr>太陽光電模組清洗</vt:lpstr>
      <vt:lpstr>廢光電板回收機制</vt:lpstr>
      <vt:lpstr> 太陽能板相關疑慮</vt:lpstr>
      <vt:lpstr>Ｑ. 太陽能板會導致溫度上升嗎? </vt:lpstr>
      <vt:lpstr>Ｑ. 甚麼是地工織物? 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MilaCY Yeh</dc:creator>
  <cp:lastModifiedBy>HD_鄭雅蔆 Erin</cp:lastModifiedBy>
  <cp:revision>75</cp:revision>
  <dcterms:created xsi:type="dcterms:W3CDTF">2024-05-07T08:29:43Z</dcterms:created>
  <dcterms:modified xsi:type="dcterms:W3CDTF">2026-07-08T07:30:59Z</dcterms:modified>
</cp:coreProperties>
</file>